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1.xml" ContentType="application/vnd.openxmlformats-officedocument.themeOverr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theme/themeOverride3.xml" ContentType="application/vnd.openxmlformats-officedocument.themeOverr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theme/themeOverride6.xml" ContentType="application/vnd.openxmlformats-officedocument.themeOverr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theme/themeOverride7.xml" ContentType="application/vnd.openxmlformats-officedocument.themeOverr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85" r:id="rId2"/>
    <p:sldId id="286" r:id="rId3"/>
    <p:sldId id="258" r:id="rId4"/>
    <p:sldId id="257" r:id="rId5"/>
    <p:sldId id="259" r:id="rId6"/>
    <p:sldId id="256" r:id="rId7"/>
    <p:sldId id="260" r:id="rId8"/>
    <p:sldId id="276" r:id="rId9"/>
    <p:sldId id="277" r:id="rId10"/>
    <p:sldId id="280" r:id="rId11"/>
    <p:sldId id="28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7CAA7B-D253-458C-A9CF-FCE67D739330}" type="doc">
      <dgm:prSet loTypeId="urn:microsoft.com/office/officeart/2005/8/layout/pyramid2" loCatId="pyramid" qsTypeId="urn:microsoft.com/office/officeart/2005/8/quickstyle/simple4" qsCatId="simple" csTypeId="urn:microsoft.com/office/officeart/2005/8/colors/accent5_4" csCatId="accent5" phldr="1"/>
      <dgm:spPr/>
    </dgm:pt>
    <dgm:pt modelId="{B3098A6F-540B-4718-9255-8949E2D9D764}" type="pres">
      <dgm:prSet presAssocID="{3F7CAA7B-D253-458C-A9CF-FCE67D739330}" presName="compositeShape" presStyleCnt="0">
        <dgm:presLayoutVars>
          <dgm:dir/>
          <dgm:resizeHandles/>
        </dgm:presLayoutVars>
      </dgm:prSet>
      <dgm:spPr/>
    </dgm:pt>
  </dgm:ptLst>
  <dgm:cxnLst>
    <dgm:cxn modelId="{97CD0B14-A206-4D5B-8A42-C9AC6D3B2E01}" type="presOf" srcId="{3F7CAA7B-D253-458C-A9CF-FCE67D739330}" destId="{B3098A6F-540B-4718-9255-8949E2D9D764}" srcOrd="0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5AE6BE7-F062-47FA-B364-8A08EB20F94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1939505-1B0E-4774-8DC3-D1927CAA1133}">
      <dgm:prSet phldrT="[Текст]" custT="1"/>
      <dgm:spPr/>
      <dgm:t>
        <a:bodyPr/>
        <a:lstStyle/>
        <a:p>
          <a:pPr algn="ctr"/>
          <a:r>
            <a:rPr lang="ru-RU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Участие в системе непрерывного профессионального образования с учетом сетевого взаимодействия</a:t>
          </a:r>
          <a:endParaRPr lang="ru-RU" sz="2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C362D5E3-8764-4D46-B493-AABDE3FB1E33}" type="parTrans" cxnId="{F5D49B97-8055-480C-B4D2-14916973A8FD}">
      <dgm:prSet/>
      <dgm:spPr/>
      <dgm:t>
        <a:bodyPr/>
        <a:lstStyle/>
        <a:p>
          <a:endParaRPr lang="ru-RU" sz="2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FE6F96F5-21DD-4C78-AF73-F83244756603}" type="sibTrans" cxnId="{F5D49B97-8055-480C-B4D2-14916973A8FD}">
      <dgm:prSet/>
      <dgm:spPr/>
      <dgm:t>
        <a:bodyPr/>
        <a:lstStyle/>
        <a:p>
          <a:endParaRPr lang="ru-RU" sz="2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BFEDE020-391F-4829-B26B-1D0CC9BFB2E0}">
      <dgm:prSet phldrT="[Текст]" custT="1"/>
      <dgm:spPr/>
      <dgm:t>
        <a:bodyPr/>
        <a:lstStyle/>
        <a:p>
          <a:pPr algn="ctr"/>
          <a:r>
            <a:rPr lang="ru-RU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Обучение через освоение лучших практик</a:t>
          </a:r>
          <a:endParaRPr lang="ru-RU" sz="2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9C144629-1D0D-43DD-BC25-D9AFBB6CC258}" type="parTrans" cxnId="{2A703AD6-B130-415E-B0F5-33F1F441E87B}">
      <dgm:prSet/>
      <dgm:spPr/>
      <dgm:t>
        <a:bodyPr/>
        <a:lstStyle/>
        <a:p>
          <a:endParaRPr lang="ru-RU" sz="2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CA6F943B-ACC5-4A0A-8B31-B076745F0390}" type="sibTrans" cxnId="{2A703AD6-B130-415E-B0F5-33F1F441E87B}">
      <dgm:prSet/>
      <dgm:spPr/>
      <dgm:t>
        <a:bodyPr/>
        <a:lstStyle/>
        <a:p>
          <a:endParaRPr lang="ru-RU" sz="2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C00C9486-F0D1-47E2-B249-E79C34040DD3}">
      <dgm:prSet phldrT="[Текст]" custT="1"/>
      <dgm:spPr/>
      <dgm:t>
        <a:bodyPr/>
        <a:lstStyle/>
        <a:p>
          <a:pPr algn="ctr"/>
          <a:r>
            <a:rPr lang="ru-RU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Повышение мотивации к постоянному совершенствованию и саморазвитию</a:t>
          </a:r>
          <a:endParaRPr lang="ru-RU" sz="2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C59C493C-050E-406C-91D7-E5E43034F53E}" type="parTrans" cxnId="{CEAB7507-6E6A-4B44-A11E-0D1FD0FB1BE9}">
      <dgm:prSet/>
      <dgm:spPr/>
      <dgm:t>
        <a:bodyPr/>
        <a:lstStyle/>
        <a:p>
          <a:endParaRPr lang="ru-RU" sz="2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FC6F738A-937C-48F5-8B5F-02C0AEC4DBEA}" type="sibTrans" cxnId="{CEAB7507-6E6A-4B44-A11E-0D1FD0FB1BE9}">
      <dgm:prSet/>
      <dgm:spPr/>
      <dgm:t>
        <a:bodyPr/>
        <a:lstStyle/>
        <a:p>
          <a:endParaRPr lang="ru-RU" sz="2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893B5AB9-2709-41D2-BDA0-39B3F4702276}">
      <dgm:prSet phldrT="[Текст]" custT="1"/>
      <dgm:spPr/>
      <dgm:t>
        <a:bodyPr/>
        <a:lstStyle/>
        <a:p>
          <a:pPr algn="ctr"/>
          <a:r>
            <a:rPr lang="ru-RU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Развитие ИКТ-компетентности</a:t>
          </a:r>
          <a:endParaRPr lang="ru-RU" sz="2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7434619C-825E-4226-8073-C3A1A10D68A4}" type="parTrans" cxnId="{803C8D8A-D982-4C07-AB95-31C5F5FEB774}">
      <dgm:prSet/>
      <dgm:spPr/>
      <dgm:t>
        <a:bodyPr/>
        <a:lstStyle/>
        <a:p>
          <a:endParaRPr lang="ru-RU" sz="2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E41504BB-411B-4B0F-952B-098E703A256E}" type="sibTrans" cxnId="{803C8D8A-D982-4C07-AB95-31C5F5FEB774}">
      <dgm:prSet/>
      <dgm:spPr/>
      <dgm:t>
        <a:bodyPr/>
        <a:lstStyle/>
        <a:p>
          <a:endParaRPr lang="ru-RU" sz="2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13530428-F9EA-4DF0-A259-3BC52C28A367}">
      <dgm:prSet custT="1"/>
      <dgm:spPr/>
      <dgm:t>
        <a:bodyPr/>
        <a:lstStyle/>
        <a:p>
          <a:r>
            <a:rPr lang="ru-RU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       Участие в обучающих семинарах для учителей</a:t>
          </a:r>
          <a:endParaRPr lang="ru-RU" sz="2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6C0FBD07-07E7-41D4-A991-4C2F9E156AAE}" type="parTrans" cxnId="{85587A74-250E-452B-8A02-8B40BE902CAD}">
      <dgm:prSet/>
      <dgm:spPr/>
      <dgm:t>
        <a:bodyPr/>
        <a:lstStyle/>
        <a:p>
          <a:endParaRPr lang="ru-RU"/>
        </a:p>
      </dgm:t>
    </dgm:pt>
    <dgm:pt modelId="{563B2D85-44D7-46D1-9C2E-F06FF5F04297}" type="sibTrans" cxnId="{85587A74-250E-452B-8A02-8B40BE902CAD}">
      <dgm:prSet/>
      <dgm:spPr/>
      <dgm:t>
        <a:bodyPr/>
        <a:lstStyle/>
        <a:p>
          <a:endParaRPr lang="ru-RU"/>
        </a:p>
      </dgm:t>
    </dgm:pt>
    <dgm:pt modelId="{D0AD9285-1B45-4694-8E31-DC911C4C4FD2}" type="pres">
      <dgm:prSet presAssocID="{45AE6BE7-F062-47FA-B364-8A08EB20F94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30AD681-3BFD-4405-8A93-9C3460E3EC4A}" type="pres">
      <dgm:prSet presAssocID="{F1939505-1B0E-4774-8DC3-D1927CAA1133}" presName="parentLin" presStyleCnt="0"/>
      <dgm:spPr/>
    </dgm:pt>
    <dgm:pt modelId="{2838A582-04CF-4F35-80AE-C4B328E074A9}" type="pres">
      <dgm:prSet presAssocID="{F1939505-1B0E-4774-8DC3-D1927CAA1133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F6DB878F-0030-485D-8ABF-1180FFA74B2E}" type="pres">
      <dgm:prSet presAssocID="{F1939505-1B0E-4774-8DC3-D1927CAA1133}" presName="parentText" presStyleLbl="node1" presStyleIdx="0" presStyleCnt="5" custScaleX="130612" custScaleY="12472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C5E526-948E-4B67-9B14-7B1855DC129B}" type="pres">
      <dgm:prSet presAssocID="{F1939505-1B0E-4774-8DC3-D1927CAA1133}" presName="negativeSpace" presStyleCnt="0"/>
      <dgm:spPr/>
    </dgm:pt>
    <dgm:pt modelId="{BBFB1321-225E-4E71-BF15-7A4C161AF73A}" type="pres">
      <dgm:prSet presAssocID="{F1939505-1B0E-4774-8DC3-D1927CAA1133}" presName="childText" presStyleLbl="conFgAcc1" presStyleIdx="0" presStyleCnt="5">
        <dgm:presLayoutVars>
          <dgm:bulletEnabled val="1"/>
        </dgm:presLayoutVars>
      </dgm:prSet>
      <dgm:spPr/>
    </dgm:pt>
    <dgm:pt modelId="{FE027C8B-ACCB-4593-A4E7-5B13A412CCAA}" type="pres">
      <dgm:prSet presAssocID="{FE6F96F5-21DD-4C78-AF73-F83244756603}" presName="spaceBetweenRectangles" presStyleCnt="0"/>
      <dgm:spPr/>
    </dgm:pt>
    <dgm:pt modelId="{DB1E9DA4-7607-4F1B-92C0-92703EC16DB7}" type="pres">
      <dgm:prSet presAssocID="{BFEDE020-391F-4829-B26B-1D0CC9BFB2E0}" presName="parentLin" presStyleCnt="0"/>
      <dgm:spPr/>
    </dgm:pt>
    <dgm:pt modelId="{113F4295-9F77-4620-95C8-4D11C0463966}" type="pres">
      <dgm:prSet presAssocID="{BFEDE020-391F-4829-B26B-1D0CC9BFB2E0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AB31AF0C-8B77-435F-92A1-F7C1D365F321}" type="pres">
      <dgm:prSet presAssocID="{BFEDE020-391F-4829-B26B-1D0CC9BFB2E0}" presName="parentText" presStyleLbl="node1" presStyleIdx="1" presStyleCnt="5" custScaleX="130612" custScaleY="12472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70A0AA-039D-4FF9-9550-847D16E00A80}" type="pres">
      <dgm:prSet presAssocID="{BFEDE020-391F-4829-B26B-1D0CC9BFB2E0}" presName="negativeSpace" presStyleCnt="0"/>
      <dgm:spPr/>
    </dgm:pt>
    <dgm:pt modelId="{FF54666D-40F3-494D-AE1E-38F6CC97CA18}" type="pres">
      <dgm:prSet presAssocID="{BFEDE020-391F-4829-B26B-1D0CC9BFB2E0}" presName="childText" presStyleLbl="conFgAcc1" presStyleIdx="1" presStyleCnt="5">
        <dgm:presLayoutVars>
          <dgm:bulletEnabled val="1"/>
        </dgm:presLayoutVars>
      </dgm:prSet>
      <dgm:spPr/>
    </dgm:pt>
    <dgm:pt modelId="{7326FC7D-A51B-4355-8F25-385B790FB347}" type="pres">
      <dgm:prSet presAssocID="{CA6F943B-ACC5-4A0A-8B31-B076745F0390}" presName="spaceBetweenRectangles" presStyleCnt="0"/>
      <dgm:spPr/>
    </dgm:pt>
    <dgm:pt modelId="{AA651B2F-3DA9-45DC-AD6C-9F6B6440C3C1}" type="pres">
      <dgm:prSet presAssocID="{C00C9486-F0D1-47E2-B249-E79C34040DD3}" presName="parentLin" presStyleCnt="0"/>
      <dgm:spPr/>
    </dgm:pt>
    <dgm:pt modelId="{FB359451-2FFD-4626-98F0-479BE9154FDF}" type="pres">
      <dgm:prSet presAssocID="{C00C9486-F0D1-47E2-B249-E79C34040DD3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7DDEF435-6A6C-4E0E-AD82-8C1799D4EA4F}" type="pres">
      <dgm:prSet presAssocID="{C00C9486-F0D1-47E2-B249-E79C34040DD3}" presName="parentText" presStyleLbl="node1" presStyleIdx="2" presStyleCnt="5" custScaleX="130612" custScaleY="12472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1E12FC-DF51-4D55-8D80-C2452E9766F8}" type="pres">
      <dgm:prSet presAssocID="{C00C9486-F0D1-47E2-B249-E79C34040DD3}" presName="negativeSpace" presStyleCnt="0"/>
      <dgm:spPr/>
    </dgm:pt>
    <dgm:pt modelId="{6981E8DB-8DED-43E7-9C7F-71470EB6874D}" type="pres">
      <dgm:prSet presAssocID="{C00C9486-F0D1-47E2-B249-E79C34040DD3}" presName="childText" presStyleLbl="conFgAcc1" presStyleIdx="2" presStyleCnt="5">
        <dgm:presLayoutVars>
          <dgm:bulletEnabled val="1"/>
        </dgm:presLayoutVars>
      </dgm:prSet>
      <dgm:spPr/>
    </dgm:pt>
    <dgm:pt modelId="{8E039A6B-97D4-4CDA-BBD5-DAB7F5830548}" type="pres">
      <dgm:prSet presAssocID="{FC6F738A-937C-48F5-8B5F-02C0AEC4DBEA}" presName="spaceBetweenRectangles" presStyleCnt="0"/>
      <dgm:spPr/>
    </dgm:pt>
    <dgm:pt modelId="{06812DEA-CBA0-4A31-86AF-F535004675C3}" type="pres">
      <dgm:prSet presAssocID="{13530428-F9EA-4DF0-A259-3BC52C28A367}" presName="parentLin" presStyleCnt="0"/>
      <dgm:spPr/>
    </dgm:pt>
    <dgm:pt modelId="{BD937605-389A-43BA-B020-2752F326BBE4}" type="pres">
      <dgm:prSet presAssocID="{13530428-F9EA-4DF0-A259-3BC52C28A367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1F98E1DA-FEF9-4C78-9A2A-08FDF97BBE5C}" type="pres">
      <dgm:prSet presAssocID="{13530428-F9EA-4DF0-A259-3BC52C28A367}" presName="parentText" presStyleLbl="node1" presStyleIdx="3" presStyleCnt="5" custScaleX="132928" custScaleY="14309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3D9B51-D82E-4828-BB8F-4DB77F0080F3}" type="pres">
      <dgm:prSet presAssocID="{13530428-F9EA-4DF0-A259-3BC52C28A367}" presName="negativeSpace" presStyleCnt="0"/>
      <dgm:spPr/>
    </dgm:pt>
    <dgm:pt modelId="{795F08FE-9583-45F0-AD25-AFFB2FCFE3E6}" type="pres">
      <dgm:prSet presAssocID="{13530428-F9EA-4DF0-A259-3BC52C28A367}" presName="childText" presStyleLbl="conFgAcc1" presStyleIdx="3" presStyleCnt="5">
        <dgm:presLayoutVars>
          <dgm:bulletEnabled val="1"/>
        </dgm:presLayoutVars>
      </dgm:prSet>
      <dgm:spPr/>
    </dgm:pt>
    <dgm:pt modelId="{0AD604AF-F494-4C90-8FAE-B97A95C35216}" type="pres">
      <dgm:prSet presAssocID="{563B2D85-44D7-46D1-9C2E-F06FF5F04297}" presName="spaceBetweenRectangles" presStyleCnt="0"/>
      <dgm:spPr/>
    </dgm:pt>
    <dgm:pt modelId="{2B6531C6-03DB-449E-BA71-1E9E832C04A9}" type="pres">
      <dgm:prSet presAssocID="{893B5AB9-2709-41D2-BDA0-39B3F4702276}" presName="parentLin" presStyleCnt="0"/>
      <dgm:spPr/>
    </dgm:pt>
    <dgm:pt modelId="{0F9CD94C-2126-4427-B2AF-802E98D1C6A8}" type="pres">
      <dgm:prSet presAssocID="{893B5AB9-2709-41D2-BDA0-39B3F4702276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55F2C2F6-890B-43BA-BB3C-4AE556B943A4}" type="pres">
      <dgm:prSet presAssocID="{893B5AB9-2709-41D2-BDA0-39B3F4702276}" presName="parentText" presStyleLbl="node1" presStyleIdx="4" presStyleCnt="5" custScaleX="130612" custScaleY="12472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87D6C2-7025-4185-B073-CF2F05910279}" type="pres">
      <dgm:prSet presAssocID="{893B5AB9-2709-41D2-BDA0-39B3F4702276}" presName="negativeSpace" presStyleCnt="0"/>
      <dgm:spPr/>
    </dgm:pt>
    <dgm:pt modelId="{297484C4-30D9-4F17-9C39-0E0564C2909A}" type="pres">
      <dgm:prSet presAssocID="{893B5AB9-2709-41D2-BDA0-39B3F4702276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F5D49B97-8055-480C-B4D2-14916973A8FD}" srcId="{45AE6BE7-F062-47FA-B364-8A08EB20F94F}" destId="{F1939505-1B0E-4774-8DC3-D1927CAA1133}" srcOrd="0" destOrd="0" parTransId="{C362D5E3-8764-4D46-B493-AABDE3FB1E33}" sibTransId="{FE6F96F5-21DD-4C78-AF73-F83244756603}"/>
    <dgm:cxn modelId="{2A703AD6-B130-415E-B0F5-33F1F441E87B}" srcId="{45AE6BE7-F062-47FA-B364-8A08EB20F94F}" destId="{BFEDE020-391F-4829-B26B-1D0CC9BFB2E0}" srcOrd="1" destOrd="0" parTransId="{9C144629-1D0D-43DD-BC25-D9AFBB6CC258}" sibTransId="{CA6F943B-ACC5-4A0A-8B31-B076745F0390}"/>
    <dgm:cxn modelId="{E2B00C87-3677-415E-9299-EAFFD2F0870F}" type="presOf" srcId="{13530428-F9EA-4DF0-A259-3BC52C28A367}" destId="{BD937605-389A-43BA-B020-2752F326BBE4}" srcOrd="0" destOrd="0" presId="urn:microsoft.com/office/officeart/2005/8/layout/list1"/>
    <dgm:cxn modelId="{7DBFD285-B34E-4B0D-8768-25E6EB78097A}" type="presOf" srcId="{F1939505-1B0E-4774-8DC3-D1927CAA1133}" destId="{2838A582-04CF-4F35-80AE-C4B328E074A9}" srcOrd="0" destOrd="0" presId="urn:microsoft.com/office/officeart/2005/8/layout/list1"/>
    <dgm:cxn modelId="{8EA26866-F76B-4025-92D8-2E68E8F7BCBA}" type="presOf" srcId="{45AE6BE7-F062-47FA-B364-8A08EB20F94F}" destId="{D0AD9285-1B45-4694-8E31-DC911C4C4FD2}" srcOrd="0" destOrd="0" presId="urn:microsoft.com/office/officeart/2005/8/layout/list1"/>
    <dgm:cxn modelId="{C3E2E726-A7EE-4DE6-9319-3EB7F627B498}" type="presOf" srcId="{893B5AB9-2709-41D2-BDA0-39B3F4702276}" destId="{55F2C2F6-890B-43BA-BB3C-4AE556B943A4}" srcOrd="1" destOrd="0" presId="urn:microsoft.com/office/officeart/2005/8/layout/list1"/>
    <dgm:cxn modelId="{491ADE0D-7E99-4EDB-B668-B070831A914A}" type="presOf" srcId="{C00C9486-F0D1-47E2-B249-E79C34040DD3}" destId="{7DDEF435-6A6C-4E0E-AD82-8C1799D4EA4F}" srcOrd="1" destOrd="0" presId="urn:microsoft.com/office/officeart/2005/8/layout/list1"/>
    <dgm:cxn modelId="{803C8D8A-D982-4C07-AB95-31C5F5FEB774}" srcId="{45AE6BE7-F062-47FA-B364-8A08EB20F94F}" destId="{893B5AB9-2709-41D2-BDA0-39B3F4702276}" srcOrd="4" destOrd="0" parTransId="{7434619C-825E-4226-8073-C3A1A10D68A4}" sibTransId="{E41504BB-411B-4B0F-952B-098E703A256E}"/>
    <dgm:cxn modelId="{CEAB7507-6E6A-4B44-A11E-0D1FD0FB1BE9}" srcId="{45AE6BE7-F062-47FA-B364-8A08EB20F94F}" destId="{C00C9486-F0D1-47E2-B249-E79C34040DD3}" srcOrd="2" destOrd="0" parTransId="{C59C493C-050E-406C-91D7-E5E43034F53E}" sibTransId="{FC6F738A-937C-48F5-8B5F-02C0AEC4DBEA}"/>
    <dgm:cxn modelId="{63AF6CCE-9BD6-4F04-908D-06698F13F740}" type="presOf" srcId="{F1939505-1B0E-4774-8DC3-D1927CAA1133}" destId="{F6DB878F-0030-485D-8ABF-1180FFA74B2E}" srcOrd="1" destOrd="0" presId="urn:microsoft.com/office/officeart/2005/8/layout/list1"/>
    <dgm:cxn modelId="{E8D784DA-4591-458F-80AA-5D666BCE3665}" type="presOf" srcId="{13530428-F9EA-4DF0-A259-3BC52C28A367}" destId="{1F98E1DA-FEF9-4C78-9A2A-08FDF97BBE5C}" srcOrd="1" destOrd="0" presId="urn:microsoft.com/office/officeart/2005/8/layout/list1"/>
    <dgm:cxn modelId="{256A8C9E-11DA-46F9-A3A5-CDAD9AAC6315}" type="presOf" srcId="{C00C9486-F0D1-47E2-B249-E79C34040DD3}" destId="{FB359451-2FFD-4626-98F0-479BE9154FDF}" srcOrd="0" destOrd="0" presId="urn:microsoft.com/office/officeart/2005/8/layout/list1"/>
    <dgm:cxn modelId="{E204CCF6-67FA-4BA0-A2F5-C61C2FF67483}" type="presOf" srcId="{BFEDE020-391F-4829-B26B-1D0CC9BFB2E0}" destId="{113F4295-9F77-4620-95C8-4D11C0463966}" srcOrd="0" destOrd="0" presId="urn:microsoft.com/office/officeart/2005/8/layout/list1"/>
    <dgm:cxn modelId="{4B6186A6-88FD-439B-9356-44FC135488B2}" type="presOf" srcId="{BFEDE020-391F-4829-B26B-1D0CC9BFB2E0}" destId="{AB31AF0C-8B77-435F-92A1-F7C1D365F321}" srcOrd="1" destOrd="0" presId="urn:microsoft.com/office/officeart/2005/8/layout/list1"/>
    <dgm:cxn modelId="{85587A74-250E-452B-8A02-8B40BE902CAD}" srcId="{45AE6BE7-F062-47FA-B364-8A08EB20F94F}" destId="{13530428-F9EA-4DF0-A259-3BC52C28A367}" srcOrd="3" destOrd="0" parTransId="{6C0FBD07-07E7-41D4-A991-4C2F9E156AAE}" sibTransId="{563B2D85-44D7-46D1-9C2E-F06FF5F04297}"/>
    <dgm:cxn modelId="{5C948896-808F-4AEB-8410-F7C77F0225CC}" type="presOf" srcId="{893B5AB9-2709-41D2-BDA0-39B3F4702276}" destId="{0F9CD94C-2126-4427-B2AF-802E98D1C6A8}" srcOrd="0" destOrd="0" presId="urn:microsoft.com/office/officeart/2005/8/layout/list1"/>
    <dgm:cxn modelId="{614257B3-1E1E-455D-96F5-EF90DDB9D75F}" type="presParOf" srcId="{D0AD9285-1B45-4694-8E31-DC911C4C4FD2}" destId="{E30AD681-3BFD-4405-8A93-9C3460E3EC4A}" srcOrd="0" destOrd="0" presId="urn:microsoft.com/office/officeart/2005/8/layout/list1"/>
    <dgm:cxn modelId="{38E72D86-559C-4FEB-BD97-1E465612CA55}" type="presParOf" srcId="{E30AD681-3BFD-4405-8A93-9C3460E3EC4A}" destId="{2838A582-04CF-4F35-80AE-C4B328E074A9}" srcOrd="0" destOrd="0" presId="urn:microsoft.com/office/officeart/2005/8/layout/list1"/>
    <dgm:cxn modelId="{F58EDB01-F206-4510-8846-1F04A7F25344}" type="presParOf" srcId="{E30AD681-3BFD-4405-8A93-9C3460E3EC4A}" destId="{F6DB878F-0030-485D-8ABF-1180FFA74B2E}" srcOrd="1" destOrd="0" presId="urn:microsoft.com/office/officeart/2005/8/layout/list1"/>
    <dgm:cxn modelId="{C0B7A021-1D2A-415C-9428-3C044720E475}" type="presParOf" srcId="{D0AD9285-1B45-4694-8E31-DC911C4C4FD2}" destId="{5FC5E526-948E-4B67-9B14-7B1855DC129B}" srcOrd="1" destOrd="0" presId="urn:microsoft.com/office/officeart/2005/8/layout/list1"/>
    <dgm:cxn modelId="{873F5E00-72EB-41A1-8F1A-35FC986C2CA7}" type="presParOf" srcId="{D0AD9285-1B45-4694-8E31-DC911C4C4FD2}" destId="{BBFB1321-225E-4E71-BF15-7A4C161AF73A}" srcOrd="2" destOrd="0" presId="urn:microsoft.com/office/officeart/2005/8/layout/list1"/>
    <dgm:cxn modelId="{81AF7F77-155A-4657-9D3B-50D86F391A1A}" type="presParOf" srcId="{D0AD9285-1B45-4694-8E31-DC911C4C4FD2}" destId="{FE027C8B-ACCB-4593-A4E7-5B13A412CCAA}" srcOrd="3" destOrd="0" presId="urn:microsoft.com/office/officeart/2005/8/layout/list1"/>
    <dgm:cxn modelId="{346CF698-7DA2-4F45-B0CE-E2F64C0D75E0}" type="presParOf" srcId="{D0AD9285-1B45-4694-8E31-DC911C4C4FD2}" destId="{DB1E9DA4-7607-4F1B-92C0-92703EC16DB7}" srcOrd="4" destOrd="0" presId="urn:microsoft.com/office/officeart/2005/8/layout/list1"/>
    <dgm:cxn modelId="{AB0B08AE-EF9E-414F-A8FD-348B7958E48E}" type="presParOf" srcId="{DB1E9DA4-7607-4F1B-92C0-92703EC16DB7}" destId="{113F4295-9F77-4620-95C8-4D11C0463966}" srcOrd="0" destOrd="0" presId="urn:microsoft.com/office/officeart/2005/8/layout/list1"/>
    <dgm:cxn modelId="{B1835CB8-21B8-4095-89E2-EBAA31D59E0C}" type="presParOf" srcId="{DB1E9DA4-7607-4F1B-92C0-92703EC16DB7}" destId="{AB31AF0C-8B77-435F-92A1-F7C1D365F321}" srcOrd="1" destOrd="0" presId="urn:microsoft.com/office/officeart/2005/8/layout/list1"/>
    <dgm:cxn modelId="{72541D82-BA32-4A0F-A62B-743B98980CC8}" type="presParOf" srcId="{D0AD9285-1B45-4694-8E31-DC911C4C4FD2}" destId="{0D70A0AA-039D-4FF9-9550-847D16E00A80}" srcOrd="5" destOrd="0" presId="urn:microsoft.com/office/officeart/2005/8/layout/list1"/>
    <dgm:cxn modelId="{8CF0F66B-8B60-44E2-B82E-C2B4634806DF}" type="presParOf" srcId="{D0AD9285-1B45-4694-8E31-DC911C4C4FD2}" destId="{FF54666D-40F3-494D-AE1E-38F6CC97CA18}" srcOrd="6" destOrd="0" presId="urn:microsoft.com/office/officeart/2005/8/layout/list1"/>
    <dgm:cxn modelId="{A88B2D50-6806-4507-8CD5-D32D9212D645}" type="presParOf" srcId="{D0AD9285-1B45-4694-8E31-DC911C4C4FD2}" destId="{7326FC7D-A51B-4355-8F25-385B790FB347}" srcOrd="7" destOrd="0" presId="urn:microsoft.com/office/officeart/2005/8/layout/list1"/>
    <dgm:cxn modelId="{C67EA527-EC9A-4971-B100-516263B00429}" type="presParOf" srcId="{D0AD9285-1B45-4694-8E31-DC911C4C4FD2}" destId="{AA651B2F-3DA9-45DC-AD6C-9F6B6440C3C1}" srcOrd="8" destOrd="0" presId="urn:microsoft.com/office/officeart/2005/8/layout/list1"/>
    <dgm:cxn modelId="{CC1AF592-4C24-4FA3-9A67-A8A9892D1CAF}" type="presParOf" srcId="{AA651B2F-3DA9-45DC-AD6C-9F6B6440C3C1}" destId="{FB359451-2FFD-4626-98F0-479BE9154FDF}" srcOrd="0" destOrd="0" presId="urn:microsoft.com/office/officeart/2005/8/layout/list1"/>
    <dgm:cxn modelId="{DC994917-8D01-443E-85F8-D0BFA76E5991}" type="presParOf" srcId="{AA651B2F-3DA9-45DC-AD6C-9F6B6440C3C1}" destId="{7DDEF435-6A6C-4E0E-AD82-8C1799D4EA4F}" srcOrd="1" destOrd="0" presId="urn:microsoft.com/office/officeart/2005/8/layout/list1"/>
    <dgm:cxn modelId="{7D7BE6A6-16AA-4999-B50A-22385ADA6005}" type="presParOf" srcId="{D0AD9285-1B45-4694-8E31-DC911C4C4FD2}" destId="{1E1E12FC-DF51-4D55-8D80-C2452E9766F8}" srcOrd="9" destOrd="0" presId="urn:microsoft.com/office/officeart/2005/8/layout/list1"/>
    <dgm:cxn modelId="{F432CCD6-15A2-4293-8280-82BBB32A896F}" type="presParOf" srcId="{D0AD9285-1B45-4694-8E31-DC911C4C4FD2}" destId="{6981E8DB-8DED-43E7-9C7F-71470EB6874D}" srcOrd="10" destOrd="0" presId="urn:microsoft.com/office/officeart/2005/8/layout/list1"/>
    <dgm:cxn modelId="{B11DED87-DAB9-4998-9EDA-28A10893D747}" type="presParOf" srcId="{D0AD9285-1B45-4694-8E31-DC911C4C4FD2}" destId="{8E039A6B-97D4-4CDA-BBD5-DAB7F5830548}" srcOrd="11" destOrd="0" presId="urn:microsoft.com/office/officeart/2005/8/layout/list1"/>
    <dgm:cxn modelId="{A4DCD833-DF36-4F93-ABDA-A81BC303CA05}" type="presParOf" srcId="{D0AD9285-1B45-4694-8E31-DC911C4C4FD2}" destId="{06812DEA-CBA0-4A31-86AF-F535004675C3}" srcOrd="12" destOrd="0" presId="urn:microsoft.com/office/officeart/2005/8/layout/list1"/>
    <dgm:cxn modelId="{E6C80F2E-4327-49CD-BA55-98716EB9765F}" type="presParOf" srcId="{06812DEA-CBA0-4A31-86AF-F535004675C3}" destId="{BD937605-389A-43BA-B020-2752F326BBE4}" srcOrd="0" destOrd="0" presId="urn:microsoft.com/office/officeart/2005/8/layout/list1"/>
    <dgm:cxn modelId="{BD049BCD-10BA-4921-B52E-872E9A2B5B31}" type="presParOf" srcId="{06812DEA-CBA0-4A31-86AF-F535004675C3}" destId="{1F98E1DA-FEF9-4C78-9A2A-08FDF97BBE5C}" srcOrd="1" destOrd="0" presId="urn:microsoft.com/office/officeart/2005/8/layout/list1"/>
    <dgm:cxn modelId="{CDF69358-03A2-4B44-85B1-C235609F3BEA}" type="presParOf" srcId="{D0AD9285-1B45-4694-8E31-DC911C4C4FD2}" destId="{1F3D9B51-D82E-4828-BB8F-4DB77F0080F3}" srcOrd="13" destOrd="0" presId="urn:microsoft.com/office/officeart/2005/8/layout/list1"/>
    <dgm:cxn modelId="{A98561E0-77C0-4E98-AAE4-B64647ED5737}" type="presParOf" srcId="{D0AD9285-1B45-4694-8E31-DC911C4C4FD2}" destId="{795F08FE-9583-45F0-AD25-AFFB2FCFE3E6}" srcOrd="14" destOrd="0" presId="urn:microsoft.com/office/officeart/2005/8/layout/list1"/>
    <dgm:cxn modelId="{64166F73-E452-4508-9723-9C890E950900}" type="presParOf" srcId="{D0AD9285-1B45-4694-8E31-DC911C4C4FD2}" destId="{0AD604AF-F494-4C90-8FAE-B97A95C35216}" srcOrd="15" destOrd="0" presId="urn:microsoft.com/office/officeart/2005/8/layout/list1"/>
    <dgm:cxn modelId="{1E9ECB27-575D-494E-8E6F-B64105D189EB}" type="presParOf" srcId="{D0AD9285-1B45-4694-8E31-DC911C4C4FD2}" destId="{2B6531C6-03DB-449E-BA71-1E9E832C04A9}" srcOrd="16" destOrd="0" presId="urn:microsoft.com/office/officeart/2005/8/layout/list1"/>
    <dgm:cxn modelId="{C93E7D36-D75C-4129-85EA-1FFDC5ED3856}" type="presParOf" srcId="{2B6531C6-03DB-449E-BA71-1E9E832C04A9}" destId="{0F9CD94C-2126-4427-B2AF-802E98D1C6A8}" srcOrd="0" destOrd="0" presId="urn:microsoft.com/office/officeart/2005/8/layout/list1"/>
    <dgm:cxn modelId="{F6FF016B-EE26-4669-A9CC-D0FE8E25E924}" type="presParOf" srcId="{2B6531C6-03DB-449E-BA71-1E9E832C04A9}" destId="{55F2C2F6-890B-43BA-BB3C-4AE556B943A4}" srcOrd="1" destOrd="0" presId="urn:microsoft.com/office/officeart/2005/8/layout/list1"/>
    <dgm:cxn modelId="{F3F2EC61-EE4F-4975-8417-C30A8CF009D4}" type="presParOf" srcId="{D0AD9285-1B45-4694-8E31-DC911C4C4FD2}" destId="{FA87D6C2-7025-4185-B073-CF2F05910279}" srcOrd="17" destOrd="0" presId="urn:microsoft.com/office/officeart/2005/8/layout/list1"/>
    <dgm:cxn modelId="{3D67C9CA-CD3B-4FE0-A86C-775F93825A52}" type="presParOf" srcId="{D0AD9285-1B45-4694-8E31-DC911C4C4FD2}" destId="{297484C4-30D9-4F17-9C39-0E0564C2909A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838B87F-C3B2-4519-A6E1-CB938E9E7F97}" type="doc">
      <dgm:prSet loTypeId="urn:microsoft.com/office/officeart/2005/8/layout/process2" loCatId="process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D3ECDF87-5253-4B94-898E-900899CFCE58}">
      <dgm:prSet phldrT="[Текст]" custT="1"/>
      <dgm:spPr/>
      <dgm:t>
        <a:bodyPr/>
        <a:lstStyle/>
        <a:p>
          <a:pPr algn="ctr"/>
          <a:r>
            <a:rPr lang="ru-RU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«Школа молодого педагога»</a:t>
          </a:r>
          <a:endParaRPr lang="ru-RU" sz="2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5E71774-F797-4008-9A03-F23916C855B6}" type="parTrans" cxnId="{BB16F9FA-3415-407E-90E7-B67E130F5CF2}">
      <dgm:prSet/>
      <dgm:spPr/>
      <dgm:t>
        <a:bodyPr/>
        <a:lstStyle/>
        <a:p>
          <a:endParaRPr lang="ru-RU" sz="2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0867B38-2C10-4CAC-9C17-3189EF8782AB}" type="sibTrans" cxnId="{BB16F9FA-3415-407E-90E7-B67E130F5CF2}">
      <dgm:prSet custT="1"/>
      <dgm:spPr/>
      <dgm:t>
        <a:bodyPr/>
        <a:lstStyle/>
        <a:p>
          <a:endParaRPr lang="ru-RU" sz="2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5185FEE-7CD2-4878-9186-9FF27A54FC0A}">
      <dgm:prSet custT="1"/>
      <dgm:spPr/>
      <dgm:t>
        <a:bodyPr/>
        <a:lstStyle/>
        <a:p>
          <a:pPr algn="ctr">
            <a:spcAft>
              <a:spcPts val="0"/>
            </a:spcAft>
          </a:pPr>
          <a:r>
            <a:rPr lang="ru-RU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Курсы повышения квалификации «Профессиональное становление учителя в условиях модернизации образования»</a:t>
          </a:r>
          <a:endParaRPr lang="ru-RU" sz="2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B690AE3D-9EF1-4443-A9B0-24AADFA4B209}" type="parTrans" cxnId="{F747D97E-61D6-4974-B81A-398A75BF5FB6}">
      <dgm:prSet/>
      <dgm:spPr/>
      <dgm:t>
        <a:bodyPr/>
        <a:lstStyle/>
        <a:p>
          <a:endParaRPr lang="ru-RU" sz="2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EE08B35-1EB8-4AF4-963D-A47D666EFA66}" type="sibTrans" cxnId="{F747D97E-61D6-4974-B81A-398A75BF5FB6}">
      <dgm:prSet custT="1"/>
      <dgm:spPr/>
      <dgm:t>
        <a:bodyPr/>
        <a:lstStyle/>
        <a:p>
          <a:endParaRPr lang="ru-RU" sz="2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88A5785-E7E4-4B56-BE87-97D34CD1988D}">
      <dgm:prSet custT="1"/>
      <dgm:spPr/>
      <dgm:t>
        <a:bodyPr/>
        <a:lstStyle/>
        <a:p>
          <a:pPr algn="ctr">
            <a:spcAft>
              <a:spcPts val="0"/>
            </a:spcAft>
          </a:pPr>
          <a:r>
            <a:rPr lang="ru-RU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Региональный  этап Всероссийского конкурса</a:t>
          </a:r>
        </a:p>
        <a:p>
          <a:pPr algn="ctr">
            <a:spcAft>
              <a:spcPts val="0"/>
            </a:spcAft>
          </a:pPr>
          <a:r>
            <a:rPr lang="ru-RU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«Педагогический дебют»</a:t>
          </a:r>
          <a:endParaRPr lang="ru-RU" sz="2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6FA6FFA8-5C78-49CD-92EB-0746841332E3}" type="parTrans" cxnId="{BFF049B8-D05E-4EDD-BED0-3D6936BCFBE4}">
      <dgm:prSet/>
      <dgm:spPr/>
      <dgm:t>
        <a:bodyPr/>
        <a:lstStyle/>
        <a:p>
          <a:endParaRPr lang="ru-RU" sz="2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872CD9D-8499-4EB7-A940-B14DEA96113A}" type="sibTrans" cxnId="{BFF049B8-D05E-4EDD-BED0-3D6936BCFBE4}">
      <dgm:prSet/>
      <dgm:spPr/>
      <dgm:t>
        <a:bodyPr/>
        <a:lstStyle/>
        <a:p>
          <a:endParaRPr lang="ru-RU" sz="2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D0D4DAE-407B-47D2-BAE1-D0102FE9C19F}" type="pres">
      <dgm:prSet presAssocID="{3838B87F-C3B2-4519-A6E1-CB938E9E7F97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536496B-7A65-4518-99F3-00477168B372}" type="pres">
      <dgm:prSet presAssocID="{D3ECDF87-5253-4B94-898E-900899CFCE58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3413B6-42CD-4FAE-B4D8-304FE0988398}" type="pres">
      <dgm:prSet presAssocID="{60867B38-2C10-4CAC-9C17-3189EF8782AB}" presName="sibTrans" presStyleLbl="sibTrans2D1" presStyleIdx="0" presStyleCnt="2" custScaleY="191641"/>
      <dgm:spPr/>
      <dgm:t>
        <a:bodyPr/>
        <a:lstStyle/>
        <a:p>
          <a:endParaRPr lang="ru-RU"/>
        </a:p>
      </dgm:t>
    </dgm:pt>
    <dgm:pt modelId="{385B81B7-80D9-4264-A99F-0C1F7448C01F}" type="pres">
      <dgm:prSet presAssocID="{60867B38-2C10-4CAC-9C17-3189EF8782AB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922830F1-A426-4052-A800-65BD9E71B535}" type="pres">
      <dgm:prSet presAssocID="{25185FEE-7CD2-4878-9186-9FF27A54FC0A}" presName="node" presStyleLbl="node1" presStyleIdx="1" presStyleCnt="3" custScaleY="1501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3D9415-16FA-48D9-87E4-2932AFB49864}" type="pres">
      <dgm:prSet presAssocID="{9EE08B35-1EB8-4AF4-963D-A47D666EFA66}" presName="sibTrans" presStyleLbl="sibTrans2D1" presStyleIdx="1" presStyleCnt="2" custScaleY="191641"/>
      <dgm:spPr/>
      <dgm:t>
        <a:bodyPr/>
        <a:lstStyle/>
        <a:p>
          <a:endParaRPr lang="ru-RU"/>
        </a:p>
      </dgm:t>
    </dgm:pt>
    <dgm:pt modelId="{CA53697D-D5F4-4447-BAC7-4AED886DAC23}" type="pres">
      <dgm:prSet presAssocID="{9EE08B35-1EB8-4AF4-963D-A47D666EFA66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96071BED-A8C7-44E7-AC56-3C4C8E49DFEC}" type="pres">
      <dgm:prSet presAssocID="{A88A5785-E7E4-4B56-BE87-97D34CD1988D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0E65148-E688-4757-9D45-117B2DDF66C1}" type="presOf" srcId="{25185FEE-7CD2-4878-9186-9FF27A54FC0A}" destId="{922830F1-A426-4052-A800-65BD9E71B535}" srcOrd="0" destOrd="0" presId="urn:microsoft.com/office/officeart/2005/8/layout/process2"/>
    <dgm:cxn modelId="{5681FA69-9EBE-4C9C-9E7A-A98645517E98}" type="presOf" srcId="{9EE08B35-1EB8-4AF4-963D-A47D666EFA66}" destId="{033D9415-16FA-48D9-87E4-2932AFB49864}" srcOrd="0" destOrd="0" presId="urn:microsoft.com/office/officeart/2005/8/layout/process2"/>
    <dgm:cxn modelId="{353767EA-FF61-492A-AD5E-35CF2C7461EE}" type="presOf" srcId="{9EE08B35-1EB8-4AF4-963D-A47D666EFA66}" destId="{CA53697D-D5F4-4447-BAC7-4AED886DAC23}" srcOrd="1" destOrd="0" presId="urn:microsoft.com/office/officeart/2005/8/layout/process2"/>
    <dgm:cxn modelId="{3C415FB8-CAC5-4664-B9CE-D84940E6BB14}" type="presOf" srcId="{60867B38-2C10-4CAC-9C17-3189EF8782AB}" destId="{4A3413B6-42CD-4FAE-B4D8-304FE0988398}" srcOrd="0" destOrd="0" presId="urn:microsoft.com/office/officeart/2005/8/layout/process2"/>
    <dgm:cxn modelId="{BFF049B8-D05E-4EDD-BED0-3D6936BCFBE4}" srcId="{3838B87F-C3B2-4519-A6E1-CB938E9E7F97}" destId="{A88A5785-E7E4-4B56-BE87-97D34CD1988D}" srcOrd="2" destOrd="0" parTransId="{6FA6FFA8-5C78-49CD-92EB-0746841332E3}" sibTransId="{A872CD9D-8499-4EB7-A940-B14DEA96113A}"/>
    <dgm:cxn modelId="{0EF1EF99-0809-49BC-A593-4B9E67DD8D0D}" type="presOf" srcId="{3838B87F-C3B2-4519-A6E1-CB938E9E7F97}" destId="{CD0D4DAE-407B-47D2-BAE1-D0102FE9C19F}" srcOrd="0" destOrd="0" presId="urn:microsoft.com/office/officeart/2005/8/layout/process2"/>
    <dgm:cxn modelId="{F747D97E-61D6-4974-B81A-398A75BF5FB6}" srcId="{3838B87F-C3B2-4519-A6E1-CB938E9E7F97}" destId="{25185FEE-7CD2-4878-9186-9FF27A54FC0A}" srcOrd="1" destOrd="0" parTransId="{B690AE3D-9EF1-4443-A9B0-24AADFA4B209}" sibTransId="{9EE08B35-1EB8-4AF4-963D-A47D666EFA66}"/>
    <dgm:cxn modelId="{BB16F9FA-3415-407E-90E7-B67E130F5CF2}" srcId="{3838B87F-C3B2-4519-A6E1-CB938E9E7F97}" destId="{D3ECDF87-5253-4B94-898E-900899CFCE58}" srcOrd="0" destOrd="0" parTransId="{15E71774-F797-4008-9A03-F23916C855B6}" sibTransId="{60867B38-2C10-4CAC-9C17-3189EF8782AB}"/>
    <dgm:cxn modelId="{25F3E163-6DAF-458B-A8E6-FBE84208DEC5}" type="presOf" srcId="{A88A5785-E7E4-4B56-BE87-97D34CD1988D}" destId="{96071BED-A8C7-44E7-AC56-3C4C8E49DFEC}" srcOrd="0" destOrd="0" presId="urn:microsoft.com/office/officeart/2005/8/layout/process2"/>
    <dgm:cxn modelId="{B1D5A115-C215-446F-93EA-297813CF4F03}" type="presOf" srcId="{60867B38-2C10-4CAC-9C17-3189EF8782AB}" destId="{385B81B7-80D9-4264-A99F-0C1F7448C01F}" srcOrd="1" destOrd="0" presId="urn:microsoft.com/office/officeart/2005/8/layout/process2"/>
    <dgm:cxn modelId="{174C95B5-00B8-40BE-BD7B-AE2226E399D9}" type="presOf" srcId="{D3ECDF87-5253-4B94-898E-900899CFCE58}" destId="{F536496B-7A65-4518-99F3-00477168B372}" srcOrd="0" destOrd="0" presId="urn:microsoft.com/office/officeart/2005/8/layout/process2"/>
    <dgm:cxn modelId="{75F60623-1E21-42E8-9E12-2EEAC0745ABA}" type="presParOf" srcId="{CD0D4DAE-407B-47D2-BAE1-D0102FE9C19F}" destId="{F536496B-7A65-4518-99F3-00477168B372}" srcOrd="0" destOrd="0" presId="urn:microsoft.com/office/officeart/2005/8/layout/process2"/>
    <dgm:cxn modelId="{856EA1BE-E847-4EE7-899D-4B82060E24C3}" type="presParOf" srcId="{CD0D4DAE-407B-47D2-BAE1-D0102FE9C19F}" destId="{4A3413B6-42CD-4FAE-B4D8-304FE0988398}" srcOrd="1" destOrd="0" presId="urn:microsoft.com/office/officeart/2005/8/layout/process2"/>
    <dgm:cxn modelId="{4D2F6211-147B-47A7-925E-B2644258C7D1}" type="presParOf" srcId="{4A3413B6-42CD-4FAE-B4D8-304FE0988398}" destId="{385B81B7-80D9-4264-A99F-0C1F7448C01F}" srcOrd="0" destOrd="0" presId="urn:microsoft.com/office/officeart/2005/8/layout/process2"/>
    <dgm:cxn modelId="{447F2090-5CCC-4F8A-BFDF-21C91CEE7C68}" type="presParOf" srcId="{CD0D4DAE-407B-47D2-BAE1-D0102FE9C19F}" destId="{922830F1-A426-4052-A800-65BD9E71B535}" srcOrd="2" destOrd="0" presId="urn:microsoft.com/office/officeart/2005/8/layout/process2"/>
    <dgm:cxn modelId="{CAC08B2E-3CC6-4F21-AFF8-504D64C9E200}" type="presParOf" srcId="{CD0D4DAE-407B-47D2-BAE1-D0102FE9C19F}" destId="{033D9415-16FA-48D9-87E4-2932AFB49864}" srcOrd="3" destOrd="0" presId="urn:microsoft.com/office/officeart/2005/8/layout/process2"/>
    <dgm:cxn modelId="{14DAE891-465C-427A-BA28-3F71CC605085}" type="presParOf" srcId="{033D9415-16FA-48D9-87E4-2932AFB49864}" destId="{CA53697D-D5F4-4447-BAC7-4AED886DAC23}" srcOrd="0" destOrd="0" presId="urn:microsoft.com/office/officeart/2005/8/layout/process2"/>
    <dgm:cxn modelId="{7DAE9016-06A1-4074-B1FC-71FAF628C900}" type="presParOf" srcId="{CD0D4DAE-407B-47D2-BAE1-D0102FE9C19F}" destId="{96071BED-A8C7-44E7-AC56-3C4C8E49DFEC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838B87F-C3B2-4519-A6E1-CB938E9E7F97}" type="doc">
      <dgm:prSet loTypeId="urn:microsoft.com/office/officeart/2005/8/layout/process2" loCatId="process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D3ECDF87-5253-4B94-898E-900899CFCE58}">
      <dgm:prSet phldrT="[Текст]" custT="1"/>
      <dgm:spPr/>
      <dgm:t>
        <a:bodyPr/>
        <a:lstStyle/>
        <a:p>
          <a:pPr algn="ctr"/>
          <a:r>
            <a:rPr lang="ru-RU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Ассоциация </a:t>
          </a:r>
        </a:p>
        <a:p>
          <a:pPr algn="ctr"/>
          <a:r>
            <a:rPr lang="ru-RU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«Клуб </a:t>
          </a:r>
          <a:r>
            <a:rPr lang="en-US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“</a:t>
          </a:r>
          <a:r>
            <a:rPr lang="ru-RU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Учитель года</a:t>
          </a:r>
          <a:r>
            <a:rPr lang="en-US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”</a:t>
          </a:r>
          <a:r>
            <a:rPr lang="ru-RU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»</a:t>
          </a:r>
        </a:p>
      </dgm:t>
    </dgm:pt>
    <dgm:pt modelId="{15E71774-F797-4008-9A03-F23916C855B6}" type="parTrans" cxnId="{BB16F9FA-3415-407E-90E7-B67E130F5CF2}">
      <dgm:prSet/>
      <dgm:spPr/>
      <dgm:t>
        <a:bodyPr/>
        <a:lstStyle/>
        <a:p>
          <a:endParaRPr lang="ru-RU" sz="2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0867B38-2C10-4CAC-9C17-3189EF8782AB}" type="sibTrans" cxnId="{BB16F9FA-3415-407E-90E7-B67E130F5CF2}">
      <dgm:prSet custT="1"/>
      <dgm:spPr/>
      <dgm:t>
        <a:bodyPr/>
        <a:lstStyle/>
        <a:p>
          <a:endParaRPr lang="ru-RU" sz="2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5185FEE-7CD2-4878-9186-9FF27A54FC0A}">
      <dgm:prSet custT="1"/>
      <dgm:spPr/>
      <dgm:t>
        <a:bodyPr/>
        <a:lstStyle/>
        <a:p>
          <a:pPr algn="ctr">
            <a:spcAft>
              <a:spcPts val="0"/>
            </a:spcAft>
          </a:pPr>
          <a:r>
            <a:rPr lang="ru-RU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Курсы повышения квалификации «Современный учитель как профессионал»</a:t>
          </a:r>
          <a:endParaRPr lang="ru-RU" sz="2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B690AE3D-9EF1-4443-A9B0-24AADFA4B209}" type="parTrans" cxnId="{F747D97E-61D6-4974-B81A-398A75BF5FB6}">
      <dgm:prSet/>
      <dgm:spPr/>
      <dgm:t>
        <a:bodyPr/>
        <a:lstStyle/>
        <a:p>
          <a:endParaRPr lang="ru-RU" sz="2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EE08B35-1EB8-4AF4-963D-A47D666EFA66}" type="sibTrans" cxnId="{F747D97E-61D6-4974-B81A-398A75BF5FB6}">
      <dgm:prSet custT="1"/>
      <dgm:spPr/>
      <dgm:t>
        <a:bodyPr/>
        <a:lstStyle/>
        <a:p>
          <a:endParaRPr lang="ru-RU" sz="2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88A5785-E7E4-4B56-BE87-97D34CD1988D}">
      <dgm:prSet custT="1"/>
      <dgm:spPr/>
      <dgm:t>
        <a:bodyPr/>
        <a:lstStyle/>
        <a:p>
          <a:pPr algn="ctr">
            <a:spcAft>
              <a:spcPts val="0"/>
            </a:spcAft>
          </a:pPr>
          <a:r>
            <a:rPr lang="ru-RU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Региональный этап  Всероссийского конкурса «Учитель года»</a:t>
          </a:r>
          <a:endParaRPr lang="ru-RU" sz="2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6FA6FFA8-5C78-49CD-92EB-0746841332E3}" type="parTrans" cxnId="{BFF049B8-D05E-4EDD-BED0-3D6936BCFBE4}">
      <dgm:prSet/>
      <dgm:spPr/>
      <dgm:t>
        <a:bodyPr/>
        <a:lstStyle/>
        <a:p>
          <a:endParaRPr lang="ru-RU" sz="2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872CD9D-8499-4EB7-A940-B14DEA96113A}" type="sibTrans" cxnId="{BFF049B8-D05E-4EDD-BED0-3D6936BCFBE4}">
      <dgm:prSet/>
      <dgm:spPr/>
      <dgm:t>
        <a:bodyPr/>
        <a:lstStyle/>
        <a:p>
          <a:endParaRPr lang="ru-RU" sz="2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D0D4DAE-407B-47D2-BAE1-D0102FE9C19F}" type="pres">
      <dgm:prSet presAssocID="{3838B87F-C3B2-4519-A6E1-CB938E9E7F97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536496B-7A65-4518-99F3-00477168B372}" type="pres">
      <dgm:prSet presAssocID="{D3ECDF87-5253-4B94-898E-900899CFCE58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3413B6-42CD-4FAE-B4D8-304FE0988398}" type="pres">
      <dgm:prSet presAssocID="{60867B38-2C10-4CAC-9C17-3189EF8782AB}" presName="sibTrans" presStyleLbl="sibTrans2D1" presStyleIdx="0" presStyleCnt="2" custScaleY="191641"/>
      <dgm:spPr/>
      <dgm:t>
        <a:bodyPr/>
        <a:lstStyle/>
        <a:p>
          <a:endParaRPr lang="ru-RU"/>
        </a:p>
      </dgm:t>
    </dgm:pt>
    <dgm:pt modelId="{385B81B7-80D9-4264-A99F-0C1F7448C01F}" type="pres">
      <dgm:prSet presAssocID="{60867B38-2C10-4CAC-9C17-3189EF8782AB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922830F1-A426-4052-A800-65BD9E71B535}" type="pres">
      <dgm:prSet presAssocID="{25185FEE-7CD2-4878-9186-9FF27A54FC0A}" presName="node" presStyleLbl="node1" presStyleIdx="1" presStyleCnt="3" custScaleY="1501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3D9415-16FA-48D9-87E4-2932AFB49864}" type="pres">
      <dgm:prSet presAssocID="{9EE08B35-1EB8-4AF4-963D-A47D666EFA66}" presName="sibTrans" presStyleLbl="sibTrans2D1" presStyleIdx="1" presStyleCnt="2" custScaleY="191641"/>
      <dgm:spPr/>
      <dgm:t>
        <a:bodyPr/>
        <a:lstStyle/>
        <a:p>
          <a:endParaRPr lang="ru-RU"/>
        </a:p>
      </dgm:t>
    </dgm:pt>
    <dgm:pt modelId="{CA53697D-D5F4-4447-BAC7-4AED886DAC23}" type="pres">
      <dgm:prSet presAssocID="{9EE08B35-1EB8-4AF4-963D-A47D666EFA66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96071BED-A8C7-44E7-AC56-3C4C8E49DFEC}" type="pres">
      <dgm:prSet presAssocID="{A88A5785-E7E4-4B56-BE87-97D34CD1988D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077802D-EF81-4958-A8F6-52867F81C19E}" type="presOf" srcId="{25185FEE-7CD2-4878-9186-9FF27A54FC0A}" destId="{922830F1-A426-4052-A800-65BD9E71B535}" srcOrd="0" destOrd="0" presId="urn:microsoft.com/office/officeart/2005/8/layout/process2"/>
    <dgm:cxn modelId="{0FF61D13-CFE5-4646-BC9D-46CD3118F699}" type="presOf" srcId="{60867B38-2C10-4CAC-9C17-3189EF8782AB}" destId="{385B81B7-80D9-4264-A99F-0C1F7448C01F}" srcOrd="1" destOrd="0" presId="urn:microsoft.com/office/officeart/2005/8/layout/process2"/>
    <dgm:cxn modelId="{6ECF76B1-96D5-45CA-899B-33627ACB159E}" type="presOf" srcId="{A88A5785-E7E4-4B56-BE87-97D34CD1988D}" destId="{96071BED-A8C7-44E7-AC56-3C4C8E49DFEC}" srcOrd="0" destOrd="0" presId="urn:microsoft.com/office/officeart/2005/8/layout/process2"/>
    <dgm:cxn modelId="{3D22E5EF-05D0-4D6D-A9C0-7C1FA0D87B94}" type="presOf" srcId="{9EE08B35-1EB8-4AF4-963D-A47D666EFA66}" destId="{033D9415-16FA-48D9-87E4-2932AFB49864}" srcOrd="0" destOrd="0" presId="urn:microsoft.com/office/officeart/2005/8/layout/process2"/>
    <dgm:cxn modelId="{BFF049B8-D05E-4EDD-BED0-3D6936BCFBE4}" srcId="{3838B87F-C3B2-4519-A6E1-CB938E9E7F97}" destId="{A88A5785-E7E4-4B56-BE87-97D34CD1988D}" srcOrd="2" destOrd="0" parTransId="{6FA6FFA8-5C78-49CD-92EB-0746841332E3}" sibTransId="{A872CD9D-8499-4EB7-A940-B14DEA96113A}"/>
    <dgm:cxn modelId="{F747D97E-61D6-4974-B81A-398A75BF5FB6}" srcId="{3838B87F-C3B2-4519-A6E1-CB938E9E7F97}" destId="{25185FEE-7CD2-4878-9186-9FF27A54FC0A}" srcOrd="1" destOrd="0" parTransId="{B690AE3D-9EF1-4443-A9B0-24AADFA4B209}" sibTransId="{9EE08B35-1EB8-4AF4-963D-A47D666EFA66}"/>
    <dgm:cxn modelId="{3A0BBB25-0893-45E9-91E4-95893B1C50D4}" type="presOf" srcId="{D3ECDF87-5253-4B94-898E-900899CFCE58}" destId="{F536496B-7A65-4518-99F3-00477168B372}" srcOrd="0" destOrd="0" presId="urn:microsoft.com/office/officeart/2005/8/layout/process2"/>
    <dgm:cxn modelId="{1BBAEB05-9B97-4D94-9F38-135BF431EF35}" type="presOf" srcId="{60867B38-2C10-4CAC-9C17-3189EF8782AB}" destId="{4A3413B6-42CD-4FAE-B4D8-304FE0988398}" srcOrd="0" destOrd="0" presId="urn:microsoft.com/office/officeart/2005/8/layout/process2"/>
    <dgm:cxn modelId="{BB16F9FA-3415-407E-90E7-B67E130F5CF2}" srcId="{3838B87F-C3B2-4519-A6E1-CB938E9E7F97}" destId="{D3ECDF87-5253-4B94-898E-900899CFCE58}" srcOrd="0" destOrd="0" parTransId="{15E71774-F797-4008-9A03-F23916C855B6}" sibTransId="{60867B38-2C10-4CAC-9C17-3189EF8782AB}"/>
    <dgm:cxn modelId="{FC077641-A89C-451D-8C74-A4A1CFB1BDDA}" type="presOf" srcId="{9EE08B35-1EB8-4AF4-963D-A47D666EFA66}" destId="{CA53697D-D5F4-4447-BAC7-4AED886DAC23}" srcOrd="1" destOrd="0" presId="urn:microsoft.com/office/officeart/2005/8/layout/process2"/>
    <dgm:cxn modelId="{F94A5DBC-4632-479E-A967-456D1FB5F5D4}" type="presOf" srcId="{3838B87F-C3B2-4519-A6E1-CB938E9E7F97}" destId="{CD0D4DAE-407B-47D2-BAE1-D0102FE9C19F}" srcOrd="0" destOrd="0" presId="urn:microsoft.com/office/officeart/2005/8/layout/process2"/>
    <dgm:cxn modelId="{2BB6D855-9028-41BC-96C2-AD01F27B3109}" type="presParOf" srcId="{CD0D4DAE-407B-47D2-BAE1-D0102FE9C19F}" destId="{F536496B-7A65-4518-99F3-00477168B372}" srcOrd="0" destOrd="0" presId="urn:microsoft.com/office/officeart/2005/8/layout/process2"/>
    <dgm:cxn modelId="{F917E39F-DECB-4A5C-AFE3-5D6257104980}" type="presParOf" srcId="{CD0D4DAE-407B-47D2-BAE1-D0102FE9C19F}" destId="{4A3413B6-42CD-4FAE-B4D8-304FE0988398}" srcOrd="1" destOrd="0" presId="urn:microsoft.com/office/officeart/2005/8/layout/process2"/>
    <dgm:cxn modelId="{8EA1783F-AE25-4A77-A111-C6EE32D28AE4}" type="presParOf" srcId="{4A3413B6-42CD-4FAE-B4D8-304FE0988398}" destId="{385B81B7-80D9-4264-A99F-0C1F7448C01F}" srcOrd="0" destOrd="0" presId="urn:microsoft.com/office/officeart/2005/8/layout/process2"/>
    <dgm:cxn modelId="{517275D0-8173-4423-9ECF-E5F996B4891E}" type="presParOf" srcId="{CD0D4DAE-407B-47D2-BAE1-D0102FE9C19F}" destId="{922830F1-A426-4052-A800-65BD9E71B535}" srcOrd="2" destOrd="0" presId="urn:microsoft.com/office/officeart/2005/8/layout/process2"/>
    <dgm:cxn modelId="{9BE30CE6-E2A2-4E66-97E7-97E0C334BA47}" type="presParOf" srcId="{CD0D4DAE-407B-47D2-BAE1-D0102FE9C19F}" destId="{033D9415-16FA-48D9-87E4-2932AFB49864}" srcOrd="3" destOrd="0" presId="urn:microsoft.com/office/officeart/2005/8/layout/process2"/>
    <dgm:cxn modelId="{C2CD4E7A-AEBC-45FD-9355-275646B72E5E}" type="presParOf" srcId="{033D9415-16FA-48D9-87E4-2932AFB49864}" destId="{CA53697D-D5F4-4447-BAC7-4AED886DAC23}" srcOrd="0" destOrd="0" presId="urn:microsoft.com/office/officeart/2005/8/layout/process2"/>
    <dgm:cxn modelId="{DAA2C4E6-B0BB-4A90-B03E-2203FAF08F43}" type="presParOf" srcId="{CD0D4DAE-407B-47D2-BAE1-D0102FE9C19F}" destId="{96071BED-A8C7-44E7-AC56-3C4C8E49DFEC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8F6175E-3395-4177-8152-44704DAA2491}" type="doc">
      <dgm:prSet loTypeId="urn:microsoft.com/office/officeart/2005/8/layout/target3" loCatId="relationship" qsTypeId="urn:microsoft.com/office/officeart/2005/8/quickstyle/simple3" qsCatId="simple" csTypeId="urn:microsoft.com/office/officeart/2005/8/colors/accent2_2" csCatId="accent2" phldr="1"/>
      <dgm:spPr/>
    </dgm:pt>
    <dgm:pt modelId="{D0488730-E39F-48A4-8DD2-70A332ECBE37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8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rPr>
            <a:t>Преодоление технократического подхода </a:t>
          </a:r>
        </a:p>
        <a:p>
          <a:pPr>
            <a:spcAft>
              <a:spcPts val="0"/>
            </a:spcAft>
          </a:pPr>
          <a:r>
            <a:rPr lang="ru-RU" sz="18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rPr>
            <a:t>в оценке труда педагога</a:t>
          </a:r>
          <a:endParaRPr lang="ru-RU" sz="1800" dirty="0">
            <a:solidFill>
              <a:srgbClr val="000066"/>
            </a:solidFill>
          </a:endParaRPr>
        </a:p>
      </dgm:t>
    </dgm:pt>
    <dgm:pt modelId="{BCE59D8B-D8CA-4D86-B79E-392EF44438DD}" type="parTrans" cxnId="{19A7CF52-6F87-4C7F-9479-C1B9B431699F}">
      <dgm:prSet/>
      <dgm:spPr/>
      <dgm:t>
        <a:bodyPr/>
        <a:lstStyle/>
        <a:p>
          <a:endParaRPr lang="ru-RU" sz="1800">
            <a:solidFill>
              <a:srgbClr val="000066"/>
            </a:solidFill>
          </a:endParaRPr>
        </a:p>
      </dgm:t>
    </dgm:pt>
    <dgm:pt modelId="{59D00ECC-2E5F-4903-BCFD-FCB21E519B2C}" type="sibTrans" cxnId="{19A7CF52-6F87-4C7F-9479-C1B9B431699F}">
      <dgm:prSet/>
      <dgm:spPr/>
      <dgm:t>
        <a:bodyPr/>
        <a:lstStyle/>
        <a:p>
          <a:endParaRPr lang="ru-RU" sz="1800">
            <a:solidFill>
              <a:srgbClr val="000066"/>
            </a:solidFill>
          </a:endParaRPr>
        </a:p>
      </dgm:t>
    </dgm:pt>
    <dgm:pt modelId="{B84F61D0-9FA8-4928-9989-78742F3E3185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8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rPr>
            <a:t>Обеспечение координированного роста свободы и ответственности педагога </a:t>
          </a:r>
        </a:p>
        <a:p>
          <a:pPr>
            <a:spcAft>
              <a:spcPts val="0"/>
            </a:spcAft>
          </a:pPr>
          <a:r>
            <a:rPr lang="ru-RU" sz="18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rPr>
            <a:t>за результаты своего труда</a:t>
          </a:r>
          <a:endParaRPr lang="ru-RU" sz="1800" dirty="0">
            <a:solidFill>
              <a:srgbClr val="000066"/>
            </a:solidFill>
          </a:endParaRPr>
        </a:p>
      </dgm:t>
    </dgm:pt>
    <dgm:pt modelId="{EEC1D673-CF2D-49D6-8D2B-8D20A78DD4F8}" type="parTrans" cxnId="{F1620268-D33D-43E2-AE2E-078DE447A9C4}">
      <dgm:prSet/>
      <dgm:spPr/>
      <dgm:t>
        <a:bodyPr/>
        <a:lstStyle/>
        <a:p>
          <a:endParaRPr lang="ru-RU" sz="1800">
            <a:solidFill>
              <a:srgbClr val="000066"/>
            </a:solidFill>
          </a:endParaRPr>
        </a:p>
      </dgm:t>
    </dgm:pt>
    <dgm:pt modelId="{A7106146-DCAE-4054-8FC9-8E7883258377}" type="sibTrans" cxnId="{F1620268-D33D-43E2-AE2E-078DE447A9C4}">
      <dgm:prSet/>
      <dgm:spPr/>
      <dgm:t>
        <a:bodyPr/>
        <a:lstStyle/>
        <a:p>
          <a:endParaRPr lang="ru-RU" sz="1800">
            <a:solidFill>
              <a:srgbClr val="000066"/>
            </a:solidFill>
          </a:endParaRPr>
        </a:p>
      </dgm:t>
    </dgm:pt>
    <dgm:pt modelId="{B4228BAD-ABFC-41D6-BD87-D69B4D56A0E0}">
      <dgm:prSet phldrT="[Текст]" custT="1"/>
      <dgm:spPr/>
      <dgm:t>
        <a:bodyPr/>
        <a:lstStyle/>
        <a:p>
          <a:r>
            <a:rPr lang="ru-RU" sz="1800" b="1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rPr>
            <a:t>Мотивировка педагога на постоянное повышение квалификации</a:t>
          </a:r>
          <a:endParaRPr lang="ru-RU" sz="1800" dirty="0">
            <a:solidFill>
              <a:srgbClr val="000066"/>
            </a:solidFill>
          </a:endParaRPr>
        </a:p>
      </dgm:t>
    </dgm:pt>
    <dgm:pt modelId="{3ABEDE31-A9C7-4163-87BD-E74FACD874F6}" type="parTrans" cxnId="{2AD1ECCF-096A-4F4D-B3F8-660A1D68AF0A}">
      <dgm:prSet/>
      <dgm:spPr/>
      <dgm:t>
        <a:bodyPr/>
        <a:lstStyle/>
        <a:p>
          <a:endParaRPr lang="ru-RU" sz="1800">
            <a:solidFill>
              <a:srgbClr val="000066"/>
            </a:solidFill>
          </a:endParaRPr>
        </a:p>
      </dgm:t>
    </dgm:pt>
    <dgm:pt modelId="{9D0EC84E-DB0C-4C82-81D8-0FF9E58380DB}" type="sibTrans" cxnId="{2AD1ECCF-096A-4F4D-B3F8-660A1D68AF0A}">
      <dgm:prSet/>
      <dgm:spPr/>
      <dgm:t>
        <a:bodyPr/>
        <a:lstStyle/>
        <a:p>
          <a:endParaRPr lang="ru-RU" sz="1800">
            <a:solidFill>
              <a:srgbClr val="000066"/>
            </a:solidFill>
          </a:endParaRPr>
        </a:p>
      </dgm:t>
    </dgm:pt>
    <dgm:pt modelId="{C1ED6323-D535-4FA0-84F9-AC36712A202F}" type="pres">
      <dgm:prSet presAssocID="{98F6175E-3395-4177-8152-44704DAA2491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FA10B3B3-39F4-4EE0-8C0B-F0C8C70FAC8C}" type="pres">
      <dgm:prSet presAssocID="{D0488730-E39F-48A4-8DD2-70A332ECBE37}" presName="circle1" presStyleLbl="node1" presStyleIdx="0" presStyleCnt="3"/>
      <dgm:spPr/>
    </dgm:pt>
    <dgm:pt modelId="{1F35D1AB-F7F9-4676-9E9D-E3E76044357C}" type="pres">
      <dgm:prSet presAssocID="{D0488730-E39F-48A4-8DD2-70A332ECBE37}" presName="space" presStyleCnt="0"/>
      <dgm:spPr/>
    </dgm:pt>
    <dgm:pt modelId="{AEDCE787-2975-42C0-8539-7ACCB979C22B}" type="pres">
      <dgm:prSet presAssocID="{D0488730-E39F-48A4-8DD2-70A332ECBE37}" presName="rect1" presStyleLbl="alignAcc1" presStyleIdx="0" presStyleCnt="3"/>
      <dgm:spPr/>
      <dgm:t>
        <a:bodyPr/>
        <a:lstStyle/>
        <a:p>
          <a:endParaRPr lang="ru-RU"/>
        </a:p>
      </dgm:t>
    </dgm:pt>
    <dgm:pt modelId="{9B95B8DF-5DD6-4EFB-B2DC-96FD752527A4}" type="pres">
      <dgm:prSet presAssocID="{B84F61D0-9FA8-4928-9989-78742F3E3185}" presName="vertSpace2" presStyleLbl="node1" presStyleIdx="0" presStyleCnt="3"/>
      <dgm:spPr/>
    </dgm:pt>
    <dgm:pt modelId="{457C19BE-CB51-4032-B9C9-C14094BDA86A}" type="pres">
      <dgm:prSet presAssocID="{B84F61D0-9FA8-4928-9989-78742F3E3185}" presName="circle2" presStyleLbl="node1" presStyleIdx="1" presStyleCnt="3"/>
      <dgm:spPr/>
    </dgm:pt>
    <dgm:pt modelId="{8850E1D2-11EC-4593-8C02-662B74C06996}" type="pres">
      <dgm:prSet presAssocID="{B84F61D0-9FA8-4928-9989-78742F3E3185}" presName="rect2" presStyleLbl="alignAcc1" presStyleIdx="1" presStyleCnt="3"/>
      <dgm:spPr/>
      <dgm:t>
        <a:bodyPr/>
        <a:lstStyle/>
        <a:p>
          <a:endParaRPr lang="ru-RU"/>
        </a:p>
      </dgm:t>
    </dgm:pt>
    <dgm:pt modelId="{C62CE06E-955C-4DDD-8A7D-EEBABF4DC1FE}" type="pres">
      <dgm:prSet presAssocID="{B4228BAD-ABFC-41D6-BD87-D69B4D56A0E0}" presName="vertSpace3" presStyleLbl="node1" presStyleIdx="1" presStyleCnt="3"/>
      <dgm:spPr/>
    </dgm:pt>
    <dgm:pt modelId="{1A9473FD-DE57-4C55-A4E8-5E423A99D1B2}" type="pres">
      <dgm:prSet presAssocID="{B4228BAD-ABFC-41D6-BD87-D69B4D56A0E0}" presName="circle3" presStyleLbl="node1" presStyleIdx="2" presStyleCnt="3"/>
      <dgm:spPr/>
    </dgm:pt>
    <dgm:pt modelId="{1A4058EB-9ACE-49CC-8B19-A865F3E12775}" type="pres">
      <dgm:prSet presAssocID="{B4228BAD-ABFC-41D6-BD87-D69B4D56A0E0}" presName="rect3" presStyleLbl="alignAcc1" presStyleIdx="2" presStyleCnt="3"/>
      <dgm:spPr/>
      <dgm:t>
        <a:bodyPr/>
        <a:lstStyle/>
        <a:p>
          <a:endParaRPr lang="ru-RU"/>
        </a:p>
      </dgm:t>
    </dgm:pt>
    <dgm:pt modelId="{1858A87F-88AE-4BEB-8E7E-2661DFF72B60}" type="pres">
      <dgm:prSet presAssocID="{D0488730-E39F-48A4-8DD2-70A332ECBE37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7892BD-D3E8-48A1-B6B5-04A49B8C29DC}" type="pres">
      <dgm:prSet presAssocID="{B84F61D0-9FA8-4928-9989-78742F3E3185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8D5538-D420-4FD5-9A09-4DA088B28FD6}" type="pres">
      <dgm:prSet presAssocID="{B4228BAD-ABFC-41D6-BD87-D69B4D56A0E0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D474BB6-F9A3-4040-AEEC-0C3A21D0C1BF}" type="presOf" srcId="{B4228BAD-ABFC-41D6-BD87-D69B4D56A0E0}" destId="{1A4058EB-9ACE-49CC-8B19-A865F3E12775}" srcOrd="0" destOrd="0" presId="urn:microsoft.com/office/officeart/2005/8/layout/target3"/>
    <dgm:cxn modelId="{F511D703-810A-4208-9FE0-08E34E3C6E75}" type="presOf" srcId="{B84F61D0-9FA8-4928-9989-78742F3E3185}" destId="{8850E1D2-11EC-4593-8C02-662B74C06996}" srcOrd="0" destOrd="0" presId="urn:microsoft.com/office/officeart/2005/8/layout/target3"/>
    <dgm:cxn modelId="{A328FA3A-6D25-4216-BC45-8B8CC5AECB5C}" type="presOf" srcId="{D0488730-E39F-48A4-8DD2-70A332ECBE37}" destId="{AEDCE787-2975-42C0-8539-7ACCB979C22B}" srcOrd="0" destOrd="0" presId="urn:microsoft.com/office/officeart/2005/8/layout/target3"/>
    <dgm:cxn modelId="{19A7CF52-6F87-4C7F-9479-C1B9B431699F}" srcId="{98F6175E-3395-4177-8152-44704DAA2491}" destId="{D0488730-E39F-48A4-8DD2-70A332ECBE37}" srcOrd="0" destOrd="0" parTransId="{BCE59D8B-D8CA-4D86-B79E-392EF44438DD}" sibTransId="{59D00ECC-2E5F-4903-BCFD-FCB21E519B2C}"/>
    <dgm:cxn modelId="{342CF3B4-977D-4091-9E98-78D60DE64868}" type="presOf" srcId="{98F6175E-3395-4177-8152-44704DAA2491}" destId="{C1ED6323-D535-4FA0-84F9-AC36712A202F}" srcOrd="0" destOrd="0" presId="urn:microsoft.com/office/officeart/2005/8/layout/target3"/>
    <dgm:cxn modelId="{2AD1ECCF-096A-4F4D-B3F8-660A1D68AF0A}" srcId="{98F6175E-3395-4177-8152-44704DAA2491}" destId="{B4228BAD-ABFC-41D6-BD87-D69B4D56A0E0}" srcOrd="2" destOrd="0" parTransId="{3ABEDE31-A9C7-4163-87BD-E74FACD874F6}" sibTransId="{9D0EC84E-DB0C-4C82-81D8-0FF9E58380DB}"/>
    <dgm:cxn modelId="{F1620268-D33D-43E2-AE2E-078DE447A9C4}" srcId="{98F6175E-3395-4177-8152-44704DAA2491}" destId="{B84F61D0-9FA8-4928-9989-78742F3E3185}" srcOrd="1" destOrd="0" parTransId="{EEC1D673-CF2D-49D6-8D2B-8D20A78DD4F8}" sibTransId="{A7106146-DCAE-4054-8FC9-8E7883258377}"/>
    <dgm:cxn modelId="{8DFDC194-B30D-478C-8BD5-E5309E951778}" type="presOf" srcId="{B84F61D0-9FA8-4928-9989-78742F3E3185}" destId="{9E7892BD-D3E8-48A1-B6B5-04A49B8C29DC}" srcOrd="1" destOrd="0" presId="urn:microsoft.com/office/officeart/2005/8/layout/target3"/>
    <dgm:cxn modelId="{C85F7820-B976-442C-B2D1-71ED7C8C8D21}" type="presOf" srcId="{D0488730-E39F-48A4-8DD2-70A332ECBE37}" destId="{1858A87F-88AE-4BEB-8E7E-2661DFF72B60}" srcOrd="1" destOrd="0" presId="urn:microsoft.com/office/officeart/2005/8/layout/target3"/>
    <dgm:cxn modelId="{4E0F0208-295D-4E69-9FAC-C5E03350E265}" type="presOf" srcId="{B4228BAD-ABFC-41D6-BD87-D69B4D56A0E0}" destId="{A28D5538-D420-4FD5-9A09-4DA088B28FD6}" srcOrd="1" destOrd="0" presId="urn:microsoft.com/office/officeart/2005/8/layout/target3"/>
    <dgm:cxn modelId="{241C5825-81D2-412C-BCD5-CC16A7EAA845}" type="presParOf" srcId="{C1ED6323-D535-4FA0-84F9-AC36712A202F}" destId="{FA10B3B3-39F4-4EE0-8C0B-F0C8C70FAC8C}" srcOrd="0" destOrd="0" presId="urn:microsoft.com/office/officeart/2005/8/layout/target3"/>
    <dgm:cxn modelId="{46BD10F8-A079-453E-9114-2C7036F84391}" type="presParOf" srcId="{C1ED6323-D535-4FA0-84F9-AC36712A202F}" destId="{1F35D1AB-F7F9-4676-9E9D-E3E76044357C}" srcOrd="1" destOrd="0" presId="urn:microsoft.com/office/officeart/2005/8/layout/target3"/>
    <dgm:cxn modelId="{9524F9D1-248F-475E-8024-03EFE3CDEA61}" type="presParOf" srcId="{C1ED6323-D535-4FA0-84F9-AC36712A202F}" destId="{AEDCE787-2975-42C0-8539-7ACCB979C22B}" srcOrd="2" destOrd="0" presId="urn:microsoft.com/office/officeart/2005/8/layout/target3"/>
    <dgm:cxn modelId="{63393B3E-CA21-4348-82B2-F743C192DBDE}" type="presParOf" srcId="{C1ED6323-D535-4FA0-84F9-AC36712A202F}" destId="{9B95B8DF-5DD6-4EFB-B2DC-96FD752527A4}" srcOrd="3" destOrd="0" presId="urn:microsoft.com/office/officeart/2005/8/layout/target3"/>
    <dgm:cxn modelId="{A37D755C-6CCD-4A78-A7C9-64F69C219000}" type="presParOf" srcId="{C1ED6323-D535-4FA0-84F9-AC36712A202F}" destId="{457C19BE-CB51-4032-B9C9-C14094BDA86A}" srcOrd="4" destOrd="0" presId="urn:microsoft.com/office/officeart/2005/8/layout/target3"/>
    <dgm:cxn modelId="{5FAA687D-72C3-4718-B4E6-BB4D680CDD67}" type="presParOf" srcId="{C1ED6323-D535-4FA0-84F9-AC36712A202F}" destId="{8850E1D2-11EC-4593-8C02-662B74C06996}" srcOrd="5" destOrd="0" presId="urn:microsoft.com/office/officeart/2005/8/layout/target3"/>
    <dgm:cxn modelId="{2E94ECAC-17D1-4700-8DFD-4351E918308C}" type="presParOf" srcId="{C1ED6323-D535-4FA0-84F9-AC36712A202F}" destId="{C62CE06E-955C-4DDD-8A7D-EEBABF4DC1FE}" srcOrd="6" destOrd="0" presId="urn:microsoft.com/office/officeart/2005/8/layout/target3"/>
    <dgm:cxn modelId="{05A7AD18-7EDC-4BE4-960A-31088E6ADAAF}" type="presParOf" srcId="{C1ED6323-D535-4FA0-84F9-AC36712A202F}" destId="{1A9473FD-DE57-4C55-A4E8-5E423A99D1B2}" srcOrd="7" destOrd="0" presId="urn:microsoft.com/office/officeart/2005/8/layout/target3"/>
    <dgm:cxn modelId="{93947E9E-EC3C-4B3D-9F1C-B9B4C17BDC16}" type="presParOf" srcId="{C1ED6323-D535-4FA0-84F9-AC36712A202F}" destId="{1A4058EB-9ACE-49CC-8B19-A865F3E12775}" srcOrd="8" destOrd="0" presId="urn:microsoft.com/office/officeart/2005/8/layout/target3"/>
    <dgm:cxn modelId="{EA05AFCC-D7B1-49C4-BBC1-82A5CFD170D6}" type="presParOf" srcId="{C1ED6323-D535-4FA0-84F9-AC36712A202F}" destId="{1858A87F-88AE-4BEB-8E7E-2661DFF72B60}" srcOrd="9" destOrd="0" presId="urn:microsoft.com/office/officeart/2005/8/layout/target3"/>
    <dgm:cxn modelId="{354DB0A9-AB7F-40E8-816C-D0D1BAA39352}" type="presParOf" srcId="{C1ED6323-D535-4FA0-84F9-AC36712A202F}" destId="{9E7892BD-D3E8-48A1-B6B5-04A49B8C29DC}" srcOrd="10" destOrd="0" presId="urn:microsoft.com/office/officeart/2005/8/layout/target3"/>
    <dgm:cxn modelId="{32A1EEE8-AD52-4E8F-A9F7-1A143BFA860A}" type="presParOf" srcId="{C1ED6323-D535-4FA0-84F9-AC36712A202F}" destId="{A28D5538-D420-4FD5-9A09-4DA088B28FD6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FB6F51D-24BE-4B84-8DD5-EFD32B63F894}" type="doc">
      <dgm:prSet loTypeId="urn:microsoft.com/office/officeart/2005/8/layout/process1" loCatId="process" qsTypeId="urn:microsoft.com/office/officeart/2005/8/quickstyle/simple3" qsCatId="simple" csTypeId="urn:microsoft.com/office/officeart/2005/8/colors/accent2_2" csCatId="accent2" phldr="1"/>
      <dgm:spPr/>
    </dgm:pt>
    <dgm:pt modelId="{9CCD8DCD-B7B6-4ACA-B94A-0033F494BB6B}">
      <dgm:prSet phldrT="[Текст]"/>
      <dgm:spPr/>
      <dgm:t>
        <a:bodyPr/>
        <a:lstStyle/>
        <a:p>
          <a:r>
            <a:rPr lang="ru-RU" b="1" dirty="0" smtClean="0">
              <a:solidFill>
                <a:srgbClr val="000066"/>
              </a:solidFill>
              <a:effectLst/>
              <a:latin typeface="Times New Roman" pitchFamily="18" charset="0"/>
              <a:cs typeface="Times New Roman" pitchFamily="18" charset="0"/>
            </a:rPr>
            <a:t>Существующие противоречия</a:t>
          </a:r>
          <a:endParaRPr lang="ru-RU" dirty="0">
            <a:solidFill>
              <a:srgbClr val="000066"/>
            </a:solidFill>
            <a:effectLst/>
          </a:endParaRPr>
        </a:p>
      </dgm:t>
    </dgm:pt>
    <dgm:pt modelId="{49675DEC-0191-4D5D-BF19-575D290C7C1A}" type="parTrans" cxnId="{39DF4B76-422F-4A48-BE3B-6F3DF0D6C8DB}">
      <dgm:prSet/>
      <dgm:spPr/>
      <dgm:t>
        <a:bodyPr/>
        <a:lstStyle/>
        <a:p>
          <a:endParaRPr lang="ru-RU">
            <a:solidFill>
              <a:srgbClr val="000066"/>
            </a:solidFill>
            <a:effectLst/>
          </a:endParaRPr>
        </a:p>
      </dgm:t>
    </dgm:pt>
    <dgm:pt modelId="{E9D88B60-8762-4600-95C9-8AF3C89295D3}" type="sibTrans" cxnId="{39DF4B76-422F-4A48-BE3B-6F3DF0D6C8DB}">
      <dgm:prSet/>
      <dgm:spPr/>
      <dgm:t>
        <a:bodyPr/>
        <a:lstStyle/>
        <a:p>
          <a:endParaRPr lang="ru-RU">
            <a:solidFill>
              <a:srgbClr val="000066"/>
            </a:solidFill>
            <a:effectLst/>
          </a:endParaRPr>
        </a:p>
      </dgm:t>
    </dgm:pt>
    <dgm:pt modelId="{4DF15CF5-316E-4A91-BEF4-F19712F8F821}">
      <dgm:prSet phldrT="[Текст]"/>
      <dgm:spPr/>
      <dgm:t>
        <a:bodyPr/>
        <a:lstStyle/>
        <a:p>
          <a:r>
            <a:rPr lang="ru-RU" b="1" dirty="0" smtClean="0">
              <a:solidFill>
                <a:srgbClr val="000066"/>
              </a:solidFill>
              <a:effectLst/>
              <a:latin typeface="Times New Roman" pitchFamily="18" charset="0"/>
              <a:cs typeface="Times New Roman" pitchFamily="18" charset="0"/>
            </a:rPr>
            <a:t>Новые компетенции</a:t>
          </a:r>
          <a:endParaRPr lang="ru-RU" dirty="0">
            <a:solidFill>
              <a:srgbClr val="000066"/>
            </a:solidFill>
            <a:effectLst/>
          </a:endParaRPr>
        </a:p>
      </dgm:t>
    </dgm:pt>
    <dgm:pt modelId="{C0A80075-8CB0-4567-BE3C-1E64C6C3F4C1}" type="parTrans" cxnId="{4B665187-FB5C-42C9-A886-620905B3BDFE}">
      <dgm:prSet/>
      <dgm:spPr/>
      <dgm:t>
        <a:bodyPr/>
        <a:lstStyle/>
        <a:p>
          <a:endParaRPr lang="ru-RU">
            <a:solidFill>
              <a:srgbClr val="000066"/>
            </a:solidFill>
            <a:effectLst/>
          </a:endParaRPr>
        </a:p>
      </dgm:t>
    </dgm:pt>
    <dgm:pt modelId="{36F4F33D-E3E1-4477-83DB-791F23432734}" type="sibTrans" cxnId="{4B665187-FB5C-42C9-A886-620905B3BDFE}">
      <dgm:prSet/>
      <dgm:spPr/>
      <dgm:t>
        <a:bodyPr/>
        <a:lstStyle/>
        <a:p>
          <a:endParaRPr lang="ru-RU">
            <a:solidFill>
              <a:srgbClr val="000066"/>
            </a:solidFill>
            <a:effectLst/>
          </a:endParaRPr>
        </a:p>
      </dgm:t>
    </dgm:pt>
    <dgm:pt modelId="{109EC92E-97CF-4F93-80CB-D81CD8B1FB20}" type="pres">
      <dgm:prSet presAssocID="{1FB6F51D-24BE-4B84-8DD5-EFD32B63F894}" presName="Name0" presStyleCnt="0">
        <dgm:presLayoutVars>
          <dgm:dir/>
          <dgm:resizeHandles val="exact"/>
        </dgm:presLayoutVars>
      </dgm:prSet>
      <dgm:spPr/>
    </dgm:pt>
    <dgm:pt modelId="{8461AEF8-CA51-4185-A2DF-72008528A393}" type="pres">
      <dgm:prSet presAssocID="{9CCD8DCD-B7B6-4ACA-B94A-0033F494BB6B}" presName="node" presStyleLbl="node1" presStyleIdx="0" presStyleCnt="2" custScaleX="181563" custScaleY="630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1983E7-FCC7-453B-B52C-A0E74631DFCE}" type="pres">
      <dgm:prSet presAssocID="{E9D88B60-8762-4600-95C9-8AF3C89295D3}" presName="sibTrans" presStyleLbl="sibTrans2D1" presStyleIdx="0" presStyleCnt="1" custScaleX="157119" custScaleY="135863"/>
      <dgm:spPr/>
      <dgm:t>
        <a:bodyPr/>
        <a:lstStyle/>
        <a:p>
          <a:endParaRPr lang="ru-RU"/>
        </a:p>
      </dgm:t>
    </dgm:pt>
    <dgm:pt modelId="{73FDFD9B-AA4E-4406-AE3C-007169AF2B8D}" type="pres">
      <dgm:prSet presAssocID="{E9D88B60-8762-4600-95C9-8AF3C89295D3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AB008C76-DC90-4623-9B88-2B7B7E5CF6B1}" type="pres">
      <dgm:prSet presAssocID="{4DF15CF5-316E-4A91-BEF4-F19712F8F821}" presName="node" presStyleLbl="node1" presStyleIdx="1" presStyleCnt="2" custScaleX="181563" custScaleY="630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9AA06F2-5132-4E27-B127-60C00117360A}" type="presOf" srcId="{E9D88B60-8762-4600-95C9-8AF3C89295D3}" destId="{E91983E7-FCC7-453B-B52C-A0E74631DFCE}" srcOrd="0" destOrd="0" presId="urn:microsoft.com/office/officeart/2005/8/layout/process1"/>
    <dgm:cxn modelId="{82E04112-E787-4D67-B8D0-CF1F392E665E}" type="presOf" srcId="{9CCD8DCD-B7B6-4ACA-B94A-0033F494BB6B}" destId="{8461AEF8-CA51-4185-A2DF-72008528A393}" srcOrd="0" destOrd="0" presId="urn:microsoft.com/office/officeart/2005/8/layout/process1"/>
    <dgm:cxn modelId="{4B665187-FB5C-42C9-A886-620905B3BDFE}" srcId="{1FB6F51D-24BE-4B84-8DD5-EFD32B63F894}" destId="{4DF15CF5-316E-4A91-BEF4-F19712F8F821}" srcOrd="1" destOrd="0" parTransId="{C0A80075-8CB0-4567-BE3C-1E64C6C3F4C1}" sibTransId="{36F4F33D-E3E1-4477-83DB-791F23432734}"/>
    <dgm:cxn modelId="{7C473E63-035C-4E9C-BB09-CC54C5F76DAB}" type="presOf" srcId="{E9D88B60-8762-4600-95C9-8AF3C89295D3}" destId="{73FDFD9B-AA4E-4406-AE3C-007169AF2B8D}" srcOrd="1" destOrd="0" presId="urn:microsoft.com/office/officeart/2005/8/layout/process1"/>
    <dgm:cxn modelId="{4320CF48-E691-46AE-BD5D-2B0B65387617}" type="presOf" srcId="{4DF15CF5-316E-4A91-BEF4-F19712F8F821}" destId="{AB008C76-DC90-4623-9B88-2B7B7E5CF6B1}" srcOrd="0" destOrd="0" presId="urn:microsoft.com/office/officeart/2005/8/layout/process1"/>
    <dgm:cxn modelId="{39DF4B76-422F-4A48-BE3B-6F3DF0D6C8DB}" srcId="{1FB6F51D-24BE-4B84-8DD5-EFD32B63F894}" destId="{9CCD8DCD-B7B6-4ACA-B94A-0033F494BB6B}" srcOrd="0" destOrd="0" parTransId="{49675DEC-0191-4D5D-BF19-575D290C7C1A}" sibTransId="{E9D88B60-8762-4600-95C9-8AF3C89295D3}"/>
    <dgm:cxn modelId="{758946E8-6C79-48DA-8840-6655F60616BD}" type="presOf" srcId="{1FB6F51D-24BE-4B84-8DD5-EFD32B63F894}" destId="{109EC92E-97CF-4F93-80CB-D81CD8B1FB20}" srcOrd="0" destOrd="0" presId="urn:microsoft.com/office/officeart/2005/8/layout/process1"/>
    <dgm:cxn modelId="{7E885457-A298-4E59-B6A7-D2B97E6295B9}" type="presParOf" srcId="{109EC92E-97CF-4F93-80CB-D81CD8B1FB20}" destId="{8461AEF8-CA51-4185-A2DF-72008528A393}" srcOrd="0" destOrd="0" presId="urn:microsoft.com/office/officeart/2005/8/layout/process1"/>
    <dgm:cxn modelId="{41E6FAE1-6B29-46EF-82F2-0BAC0A420592}" type="presParOf" srcId="{109EC92E-97CF-4F93-80CB-D81CD8B1FB20}" destId="{E91983E7-FCC7-453B-B52C-A0E74631DFCE}" srcOrd="1" destOrd="0" presId="urn:microsoft.com/office/officeart/2005/8/layout/process1"/>
    <dgm:cxn modelId="{9B239671-1655-4F7D-89A2-BC51DC5F0207}" type="presParOf" srcId="{E91983E7-FCC7-453B-B52C-A0E74631DFCE}" destId="{73FDFD9B-AA4E-4406-AE3C-007169AF2B8D}" srcOrd="0" destOrd="0" presId="urn:microsoft.com/office/officeart/2005/8/layout/process1"/>
    <dgm:cxn modelId="{3EABCE50-8EF9-4843-B07B-BAD9E1BD79F7}" type="presParOf" srcId="{109EC92E-97CF-4F93-80CB-D81CD8B1FB20}" destId="{AB008C76-DC90-4623-9B88-2B7B7E5CF6B1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543A5D6-7919-41FE-9077-BE1ACDF086AC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6FD6C54-32FA-4570-817A-322319C0C0B9}">
      <dgm:prSet phldrT="[Текст]"/>
      <dgm:spPr/>
      <dgm:t>
        <a:bodyPr/>
        <a:lstStyle/>
        <a:p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1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3FF99CEE-B6AC-4FAD-AF21-5F8141ABD491}" type="parTrans" cxnId="{7FBE8310-274F-402B-81AE-B583EBF38793}">
      <dgm:prSet/>
      <dgm:spPr/>
      <dgm:t>
        <a:bodyPr/>
        <a:lstStyle/>
        <a:p>
          <a:endParaRPr lang="ru-RU"/>
        </a:p>
      </dgm:t>
    </dgm:pt>
    <dgm:pt modelId="{4E03D549-432B-499F-8E8D-4FD0EB90C8BB}" type="sibTrans" cxnId="{7FBE8310-274F-402B-81AE-B583EBF38793}">
      <dgm:prSet/>
      <dgm:spPr/>
      <dgm:t>
        <a:bodyPr/>
        <a:lstStyle/>
        <a:p>
          <a:endParaRPr lang="ru-RU"/>
        </a:p>
      </dgm:t>
    </dgm:pt>
    <dgm:pt modelId="{F86DC4E6-9E1A-40DA-80B8-073A19B1732E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rPr>
            <a:t>Рост числа детей                                     с ОВЗ</a:t>
          </a:r>
          <a:endParaRPr lang="ru-RU" sz="1600" dirty="0"/>
        </a:p>
      </dgm:t>
    </dgm:pt>
    <dgm:pt modelId="{3924C6FC-ECD6-48EC-8489-910ABEE503F5}" type="parTrans" cxnId="{FF0CC8F5-1C08-42F1-8FE4-97497B1E5648}">
      <dgm:prSet/>
      <dgm:spPr/>
      <dgm:t>
        <a:bodyPr/>
        <a:lstStyle/>
        <a:p>
          <a:endParaRPr lang="ru-RU"/>
        </a:p>
      </dgm:t>
    </dgm:pt>
    <dgm:pt modelId="{9015BE65-CFA6-4D92-B327-8DCDF0D0EB03}" type="sibTrans" cxnId="{FF0CC8F5-1C08-42F1-8FE4-97497B1E5648}">
      <dgm:prSet/>
      <dgm:spPr/>
      <dgm:t>
        <a:bodyPr/>
        <a:lstStyle/>
        <a:p>
          <a:endParaRPr lang="ru-RU"/>
        </a:p>
      </dgm:t>
    </dgm:pt>
    <dgm:pt modelId="{70547833-7249-4681-8746-34E5CCF17841}">
      <dgm:prSet phldrT="[Текст]"/>
      <dgm:spPr/>
      <dgm:t>
        <a:bodyPr/>
        <a:lstStyle/>
        <a:p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2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0F13546F-B085-422F-85F0-D4AC80077750}" type="parTrans" cxnId="{1E773D0B-4E9B-4499-86CC-6CCFC9EE959D}">
      <dgm:prSet/>
      <dgm:spPr/>
      <dgm:t>
        <a:bodyPr/>
        <a:lstStyle/>
        <a:p>
          <a:endParaRPr lang="ru-RU"/>
        </a:p>
      </dgm:t>
    </dgm:pt>
    <dgm:pt modelId="{08012D3D-A9D3-404D-B03F-68A89B5BAEBF}" type="sibTrans" cxnId="{1E773D0B-4E9B-4499-86CC-6CCFC9EE959D}">
      <dgm:prSet/>
      <dgm:spPr/>
      <dgm:t>
        <a:bodyPr/>
        <a:lstStyle/>
        <a:p>
          <a:endParaRPr lang="ru-RU"/>
        </a:p>
      </dgm:t>
    </dgm:pt>
    <dgm:pt modelId="{66CC9261-B573-493B-8317-F729B24EB719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rPr>
            <a:t>Изменение демографического состава</a:t>
          </a:r>
          <a:endParaRPr lang="ru-RU" sz="1600" dirty="0"/>
        </a:p>
      </dgm:t>
    </dgm:pt>
    <dgm:pt modelId="{A33B4271-CE43-4E01-8517-C1DD6F826D36}" type="parTrans" cxnId="{15D70AC1-C3B9-4D79-B64F-9E0611F06D68}">
      <dgm:prSet/>
      <dgm:spPr/>
      <dgm:t>
        <a:bodyPr/>
        <a:lstStyle/>
        <a:p>
          <a:endParaRPr lang="ru-RU"/>
        </a:p>
      </dgm:t>
    </dgm:pt>
    <dgm:pt modelId="{B4D1AF27-D9F7-4A28-B88A-9A63F7BA2D25}" type="sibTrans" cxnId="{15D70AC1-C3B9-4D79-B64F-9E0611F06D68}">
      <dgm:prSet/>
      <dgm:spPr/>
      <dgm:t>
        <a:bodyPr/>
        <a:lstStyle/>
        <a:p>
          <a:endParaRPr lang="ru-RU"/>
        </a:p>
      </dgm:t>
    </dgm:pt>
    <dgm:pt modelId="{E46112D9-533D-4D5B-A912-9D2AC2489B17}">
      <dgm:prSet phldrT="[Текст]"/>
      <dgm:spPr/>
      <dgm:t>
        <a:bodyPr/>
        <a:lstStyle/>
        <a:p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3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491A5A4C-B737-45D7-8CF5-2BFF61EF3A93}" type="parTrans" cxnId="{9B8C58CE-234D-4E67-8096-C9E4FED95D29}">
      <dgm:prSet/>
      <dgm:spPr/>
      <dgm:t>
        <a:bodyPr/>
        <a:lstStyle/>
        <a:p>
          <a:endParaRPr lang="ru-RU"/>
        </a:p>
      </dgm:t>
    </dgm:pt>
    <dgm:pt modelId="{71FF1CC9-324E-4255-8F86-672612FCD1B7}" type="sibTrans" cxnId="{9B8C58CE-234D-4E67-8096-C9E4FED95D29}">
      <dgm:prSet/>
      <dgm:spPr/>
      <dgm:t>
        <a:bodyPr/>
        <a:lstStyle/>
        <a:p>
          <a:endParaRPr lang="ru-RU"/>
        </a:p>
      </dgm:t>
    </dgm:pt>
    <dgm:pt modelId="{C298CA60-384E-4B50-8D5C-CBD3F6D55E93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rPr>
            <a:t>Изменение статуса дошкольного образования</a:t>
          </a:r>
          <a:endParaRPr lang="ru-RU" sz="1600" dirty="0"/>
        </a:p>
      </dgm:t>
    </dgm:pt>
    <dgm:pt modelId="{943C8433-97C9-479F-BE09-849EF22F9FAF}" type="parTrans" cxnId="{D97A1A19-4596-4F32-BD3B-27180841FE11}">
      <dgm:prSet/>
      <dgm:spPr/>
      <dgm:t>
        <a:bodyPr/>
        <a:lstStyle/>
        <a:p>
          <a:endParaRPr lang="ru-RU"/>
        </a:p>
      </dgm:t>
    </dgm:pt>
    <dgm:pt modelId="{3EAEDF34-F8E4-45C7-BA9A-B74B51FF190D}" type="sibTrans" cxnId="{D97A1A19-4596-4F32-BD3B-27180841FE11}">
      <dgm:prSet/>
      <dgm:spPr/>
      <dgm:t>
        <a:bodyPr/>
        <a:lstStyle/>
        <a:p>
          <a:endParaRPr lang="ru-RU"/>
        </a:p>
      </dgm:t>
    </dgm:pt>
    <dgm:pt modelId="{750436F4-6DD5-4DF5-BF5B-A36B21D3401B}" type="pres">
      <dgm:prSet presAssocID="{1543A5D6-7919-41FE-9077-BE1ACDF086A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CED5D44-C263-404D-B299-BD7D4DC2DC82}" type="pres">
      <dgm:prSet presAssocID="{16FD6C54-32FA-4570-817A-322319C0C0B9}" presName="linNode" presStyleCnt="0"/>
      <dgm:spPr/>
    </dgm:pt>
    <dgm:pt modelId="{7051E56A-38A2-4874-81B7-23C942C50954}" type="pres">
      <dgm:prSet presAssocID="{16FD6C54-32FA-4570-817A-322319C0C0B9}" presName="parentText" presStyleLbl="node1" presStyleIdx="0" presStyleCnt="3" custScaleX="6025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733C1C-3F0C-4398-AF51-A1D7EF4F0F2F}" type="pres">
      <dgm:prSet presAssocID="{16FD6C54-32FA-4570-817A-322319C0C0B9}" presName="descendantText" presStyleLbl="alignAccFollowNode1" presStyleIdx="0" presStyleCnt="3" custScaleX="1115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36810C-4FCA-4139-A432-3C6C5A28937B}" type="pres">
      <dgm:prSet presAssocID="{4E03D549-432B-499F-8E8D-4FD0EB90C8BB}" presName="sp" presStyleCnt="0"/>
      <dgm:spPr/>
    </dgm:pt>
    <dgm:pt modelId="{6A52B522-DA68-4E5C-889D-57D513E8A299}" type="pres">
      <dgm:prSet presAssocID="{70547833-7249-4681-8746-34E5CCF17841}" presName="linNode" presStyleCnt="0"/>
      <dgm:spPr/>
    </dgm:pt>
    <dgm:pt modelId="{DBC47C51-87B4-4728-98E4-5E38959B6905}" type="pres">
      <dgm:prSet presAssocID="{70547833-7249-4681-8746-34E5CCF17841}" presName="parentText" presStyleLbl="node1" presStyleIdx="1" presStyleCnt="3" custScaleX="6025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768DB1-756D-4A24-BF24-9D11CB7610DD}" type="pres">
      <dgm:prSet presAssocID="{70547833-7249-4681-8746-34E5CCF17841}" presName="descendantText" presStyleLbl="alignAccFollowNode1" presStyleIdx="1" presStyleCnt="3" custScaleX="1115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DC6FB5-D754-42B8-A32F-11EFCD1016CF}" type="pres">
      <dgm:prSet presAssocID="{08012D3D-A9D3-404D-B03F-68A89B5BAEBF}" presName="sp" presStyleCnt="0"/>
      <dgm:spPr/>
    </dgm:pt>
    <dgm:pt modelId="{47055132-BD03-4102-A6A3-133B24BBF6A9}" type="pres">
      <dgm:prSet presAssocID="{E46112D9-533D-4D5B-A912-9D2AC2489B17}" presName="linNode" presStyleCnt="0"/>
      <dgm:spPr/>
    </dgm:pt>
    <dgm:pt modelId="{32B8CB9B-05E5-44BC-A929-27ED361AE258}" type="pres">
      <dgm:prSet presAssocID="{E46112D9-533D-4D5B-A912-9D2AC2489B17}" presName="parentText" presStyleLbl="node1" presStyleIdx="2" presStyleCnt="3" custScaleX="6025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621B0A-F37F-4045-BFA3-F292AE40C678}" type="pres">
      <dgm:prSet presAssocID="{E46112D9-533D-4D5B-A912-9D2AC2489B17}" presName="descendantText" presStyleLbl="alignAccFollowNode1" presStyleIdx="2" presStyleCnt="3" custScaleX="1115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F0CC8F5-1C08-42F1-8FE4-97497B1E5648}" srcId="{16FD6C54-32FA-4570-817A-322319C0C0B9}" destId="{F86DC4E6-9E1A-40DA-80B8-073A19B1732E}" srcOrd="0" destOrd="0" parTransId="{3924C6FC-ECD6-48EC-8489-910ABEE503F5}" sibTransId="{9015BE65-CFA6-4D92-B327-8DCDF0D0EB03}"/>
    <dgm:cxn modelId="{15D70AC1-C3B9-4D79-B64F-9E0611F06D68}" srcId="{70547833-7249-4681-8746-34E5CCF17841}" destId="{66CC9261-B573-493B-8317-F729B24EB719}" srcOrd="0" destOrd="0" parTransId="{A33B4271-CE43-4E01-8517-C1DD6F826D36}" sibTransId="{B4D1AF27-D9F7-4A28-B88A-9A63F7BA2D25}"/>
    <dgm:cxn modelId="{6398B1C8-0461-4BBC-A131-C41A4C5C549A}" type="presOf" srcId="{1543A5D6-7919-41FE-9077-BE1ACDF086AC}" destId="{750436F4-6DD5-4DF5-BF5B-A36B21D3401B}" srcOrd="0" destOrd="0" presId="urn:microsoft.com/office/officeart/2005/8/layout/vList5"/>
    <dgm:cxn modelId="{7FBE8310-274F-402B-81AE-B583EBF38793}" srcId="{1543A5D6-7919-41FE-9077-BE1ACDF086AC}" destId="{16FD6C54-32FA-4570-817A-322319C0C0B9}" srcOrd="0" destOrd="0" parTransId="{3FF99CEE-B6AC-4FAD-AF21-5F8141ABD491}" sibTransId="{4E03D549-432B-499F-8E8D-4FD0EB90C8BB}"/>
    <dgm:cxn modelId="{D97A1A19-4596-4F32-BD3B-27180841FE11}" srcId="{E46112D9-533D-4D5B-A912-9D2AC2489B17}" destId="{C298CA60-384E-4B50-8D5C-CBD3F6D55E93}" srcOrd="0" destOrd="0" parTransId="{943C8433-97C9-479F-BE09-849EF22F9FAF}" sibTransId="{3EAEDF34-F8E4-45C7-BA9A-B74B51FF190D}"/>
    <dgm:cxn modelId="{439E0EA2-2B33-4373-BAF1-88C3BFC5EB73}" type="presOf" srcId="{16FD6C54-32FA-4570-817A-322319C0C0B9}" destId="{7051E56A-38A2-4874-81B7-23C942C50954}" srcOrd="0" destOrd="0" presId="urn:microsoft.com/office/officeart/2005/8/layout/vList5"/>
    <dgm:cxn modelId="{EDB13979-8961-4E3B-BE4D-AB6398AB8884}" type="presOf" srcId="{66CC9261-B573-493B-8317-F729B24EB719}" destId="{77768DB1-756D-4A24-BF24-9D11CB7610DD}" srcOrd="0" destOrd="0" presId="urn:microsoft.com/office/officeart/2005/8/layout/vList5"/>
    <dgm:cxn modelId="{E34634F9-4204-4DB1-BB28-7582EA97444D}" type="presOf" srcId="{E46112D9-533D-4D5B-A912-9D2AC2489B17}" destId="{32B8CB9B-05E5-44BC-A929-27ED361AE258}" srcOrd="0" destOrd="0" presId="urn:microsoft.com/office/officeart/2005/8/layout/vList5"/>
    <dgm:cxn modelId="{66D8E764-2544-42FE-B50C-0C854EC0903D}" type="presOf" srcId="{70547833-7249-4681-8746-34E5CCF17841}" destId="{DBC47C51-87B4-4728-98E4-5E38959B6905}" srcOrd="0" destOrd="0" presId="urn:microsoft.com/office/officeart/2005/8/layout/vList5"/>
    <dgm:cxn modelId="{C147850A-AF4D-4A56-849F-E02B7C4C637C}" type="presOf" srcId="{F86DC4E6-9E1A-40DA-80B8-073A19B1732E}" destId="{50733C1C-3F0C-4398-AF51-A1D7EF4F0F2F}" srcOrd="0" destOrd="0" presId="urn:microsoft.com/office/officeart/2005/8/layout/vList5"/>
    <dgm:cxn modelId="{9B8C58CE-234D-4E67-8096-C9E4FED95D29}" srcId="{1543A5D6-7919-41FE-9077-BE1ACDF086AC}" destId="{E46112D9-533D-4D5B-A912-9D2AC2489B17}" srcOrd="2" destOrd="0" parTransId="{491A5A4C-B737-45D7-8CF5-2BFF61EF3A93}" sibTransId="{71FF1CC9-324E-4255-8F86-672612FCD1B7}"/>
    <dgm:cxn modelId="{1E773D0B-4E9B-4499-86CC-6CCFC9EE959D}" srcId="{1543A5D6-7919-41FE-9077-BE1ACDF086AC}" destId="{70547833-7249-4681-8746-34E5CCF17841}" srcOrd="1" destOrd="0" parTransId="{0F13546F-B085-422F-85F0-D4AC80077750}" sibTransId="{08012D3D-A9D3-404D-B03F-68A89B5BAEBF}"/>
    <dgm:cxn modelId="{01FC9DD6-91D1-4277-8360-64569757ABD9}" type="presOf" srcId="{C298CA60-384E-4B50-8D5C-CBD3F6D55E93}" destId="{1B621B0A-F37F-4045-BFA3-F292AE40C678}" srcOrd="0" destOrd="0" presId="urn:microsoft.com/office/officeart/2005/8/layout/vList5"/>
    <dgm:cxn modelId="{79B7DA07-0B4F-4A91-9DE5-B2E8EA97072E}" type="presParOf" srcId="{750436F4-6DD5-4DF5-BF5B-A36B21D3401B}" destId="{6CED5D44-C263-404D-B299-BD7D4DC2DC82}" srcOrd="0" destOrd="0" presId="urn:microsoft.com/office/officeart/2005/8/layout/vList5"/>
    <dgm:cxn modelId="{BC1809D3-5E68-4E3C-8883-4D4082E76D7A}" type="presParOf" srcId="{6CED5D44-C263-404D-B299-BD7D4DC2DC82}" destId="{7051E56A-38A2-4874-81B7-23C942C50954}" srcOrd="0" destOrd="0" presId="urn:microsoft.com/office/officeart/2005/8/layout/vList5"/>
    <dgm:cxn modelId="{2BF9E0E6-51F7-422E-A8E4-E2EE54250F9D}" type="presParOf" srcId="{6CED5D44-C263-404D-B299-BD7D4DC2DC82}" destId="{50733C1C-3F0C-4398-AF51-A1D7EF4F0F2F}" srcOrd="1" destOrd="0" presId="urn:microsoft.com/office/officeart/2005/8/layout/vList5"/>
    <dgm:cxn modelId="{55FA054F-B17E-4571-BD79-B4F35CFE691B}" type="presParOf" srcId="{750436F4-6DD5-4DF5-BF5B-A36B21D3401B}" destId="{1B36810C-4FCA-4139-A432-3C6C5A28937B}" srcOrd="1" destOrd="0" presId="urn:microsoft.com/office/officeart/2005/8/layout/vList5"/>
    <dgm:cxn modelId="{3D02D2A3-8D7D-46C9-BBE2-FF642813815C}" type="presParOf" srcId="{750436F4-6DD5-4DF5-BF5B-A36B21D3401B}" destId="{6A52B522-DA68-4E5C-889D-57D513E8A299}" srcOrd="2" destOrd="0" presId="urn:microsoft.com/office/officeart/2005/8/layout/vList5"/>
    <dgm:cxn modelId="{43749EEB-8CAD-48E5-8ABA-764BAE9CB4E9}" type="presParOf" srcId="{6A52B522-DA68-4E5C-889D-57D513E8A299}" destId="{DBC47C51-87B4-4728-98E4-5E38959B6905}" srcOrd="0" destOrd="0" presId="urn:microsoft.com/office/officeart/2005/8/layout/vList5"/>
    <dgm:cxn modelId="{C5C99626-2EA2-431D-A4CD-CA52A4D11CFA}" type="presParOf" srcId="{6A52B522-DA68-4E5C-889D-57D513E8A299}" destId="{77768DB1-756D-4A24-BF24-9D11CB7610DD}" srcOrd="1" destOrd="0" presId="urn:microsoft.com/office/officeart/2005/8/layout/vList5"/>
    <dgm:cxn modelId="{DB22A7D8-6908-4CCA-AE6C-96668CF07C82}" type="presParOf" srcId="{750436F4-6DD5-4DF5-BF5B-A36B21D3401B}" destId="{D1DC6FB5-D754-42B8-A32F-11EFCD1016CF}" srcOrd="3" destOrd="0" presId="urn:microsoft.com/office/officeart/2005/8/layout/vList5"/>
    <dgm:cxn modelId="{53195267-33D8-45F0-8657-823BB1FFEFD9}" type="presParOf" srcId="{750436F4-6DD5-4DF5-BF5B-A36B21D3401B}" destId="{47055132-BD03-4102-A6A3-133B24BBF6A9}" srcOrd="4" destOrd="0" presId="urn:microsoft.com/office/officeart/2005/8/layout/vList5"/>
    <dgm:cxn modelId="{6C950FD5-2C29-4BB3-B357-72909045955E}" type="presParOf" srcId="{47055132-BD03-4102-A6A3-133B24BBF6A9}" destId="{32B8CB9B-05E5-44BC-A929-27ED361AE258}" srcOrd="0" destOrd="0" presId="urn:microsoft.com/office/officeart/2005/8/layout/vList5"/>
    <dgm:cxn modelId="{D43B50A0-5E81-4CAA-A457-7B5A93395E4A}" type="presParOf" srcId="{47055132-BD03-4102-A6A3-133B24BBF6A9}" destId="{1B621B0A-F37F-4045-BFA3-F292AE40C67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543A5D6-7919-41FE-9077-BE1ACDF086AC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6FD6C54-32FA-4570-817A-322319C0C0B9}">
      <dgm:prSet phldrT="[Текст]"/>
      <dgm:spPr/>
      <dgm:t>
        <a:bodyPr/>
        <a:lstStyle/>
        <a:p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1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3FF99CEE-B6AC-4FAD-AF21-5F8141ABD491}" type="parTrans" cxnId="{7FBE8310-274F-402B-81AE-B583EBF38793}">
      <dgm:prSet/>
      <dgm:spPr/>
      <dgm:t>
        <a:bodyPr/>
        <a:lstStyle/>
        <a:p>
          <a:endParaRPr lang="ru-RU"/>
        </a:p>
      </dgm:t>
    </dgm:pt>
    <dgm:pt modelId="{4E03D549-432B-499F-8E8D-4FD0EB90C8BB}" type="sibTrans" cxnId="{7FBE8310-274F-402B-81AE-B583EBF38793}">
      <dgm:prSet/>
      <dgm:spPr/>
      <dgm:t>
        <a:bodyPr/>
        <a:lstStyle/>
        <a:p>
          <a:endParaRPr lang="ru-RU"/>
        </a:p>
      </dgm:t>
    </dgm:pt>
    <dgm:pt modelId="{F86DC4E6-9E1A-40DA-80B8-073A19B1732E}">
      <dgm:prSet phldrT="[Текст]" custT="1"/>
      <dgm:spPr/>
      <dgm:t>
        <a:bodyPr/>
        <a:lstStyle/>
        <a:p>
          <a:r>
            <a:rPr lang="ru-RU" sz="1600" b="1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rPr>
            <a:t>Введение дополнительных специальностей</a:t>
          </a:r>
          <a:endParaRPr lang="ru-RU" sz="1600" dirty="0"/>
        </a:p>
      </dgm:t>
    </dgm:pt>
    <dgm:pt modelId="{3924C6FC-ECD6-48EC-8489-910ABEE503F5}" type="parTrans" cxnId="{FF0CC8F5-1C08-42F1-8FE4-97497B1E5648}">
      <dgm:prSet/>
      <dgm:spPr/>
      <dgm:t>
        <a:bodyPr/>
        <a:lstStyle/>
        <a:p>
          <a:endParaRPr lang="ru-RU"/>
        </a:p>
      </dgm:t>
    </dgm:pt>
    <dgm:pt modelId="{9015BE65-CFA6-4D92-B327-8DCDF0D0EB03}" type="sibTrans" cxnId="{FF0CC8F5-1C08-42F1-8FE4-97497B1E5648}">
      <dgm:prSet/>
      <dgm:spPr/>
      <dgm:t>
        <a:bodyPr/>
        <a:lstStyle/>
        <a:p>
          <a:endParaRPr lang="ru-RU"/>
        </a:p>
      </dgm:t>
    </dgm:pt>
    <dgm:pt modelId="{70547833-7249-4681-8746-34E5CCF17841}">
      <dgm:prSet phldrT="[Текст]"/>
      <dgm:spPr/>
      <dgm:t>
        <a:bodyPr/>
        <a:lstStyle/>
        <a:p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2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0F13546F-B085-422F-85F0-D4AC80077750}" type="parTrans" cxnId="{1E773D0B-4E9B-4499-86CC-6CCFC9EE959D}">
      <dgm:prSet/>
      <dgm:spPr/>
      <dgm:t>
        <a:bodyPr/>
        <a:lstStyle/>
        <a:p>
          <a:endParaRPr lang="ru-RU"/>
        </a:p>
      </dgm:t>
    </dgm:pt>
    <dgm:pt modelId="{08012D3D-A9D3-404D-B03F-68A89B5BAEBF}" type="sibTrans" cxnId="{1E773D0B-4E9B-4499-86CC-6CCFC9EE959D}">
      <dgm:prSet/>
      <dgm:spPr/>
      <dgm:t>
        <a:bodyPr/>
        <a:lstStyle/>
        <a:p>
          <a:endParaRPr lang="ru-RU"/>
        </a:p>
      </dgm:t>
    </dgm:pt>
    <dgm:pt modelId="{66CC9261-B573-493B-8317-F729B24EB719}">
      <dgm:prSet phldrT="[Текст]" custT="1"/>
      <dgm:spPr/>
      <dgm:t>
        <a:bodyPr/>
        <a:lstStyle/>
        <a:p>
          <a:r>
            <a:rPr lang="ru-RU" sz="1600" b="1" spc="-90" baseline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rPr>
            <a:t>Обучение                                                   в мультикультурных классах</a:t>
          </a:r>
          <a:endParaRPr lang="ru-RU" sz="1600" b="1" spc="-90" baseline="0" dirty="0" smtClean="0">
            <a:solidFill>
              <a:srgbClr val="000066"/>
            </a:solidFill>
            <a:latin typeface="Times New Roman" pitchFamily="18" charset="0"/>
            <a:cs typeface="Times New Roman" pitchFamily="18" charset="0"/>
          </a:endParaRPr>
        </a:p>
      </dgm:t>
    </dgm:pt>
    <dgm:pt modelId="{A33B4271-CE43-4E01-8517-C1DD6F826D36}" type="parTrans" cxnId="{15D70AC1-C3B9-4D79-B64F-9E0611F06D68}">
      <dgm:prSet/>
      <dgm:spPr/>
      <dgm:t>
        <a:bodyPr/>
        <a:lstStyle/>
        <a:p>
          <a:endParaRPr lang="ru-RU"/>
        </a:p>
      </dgm:t>
    </dgm:pt>
    <dgm:pt modelId="{B4D1AF27-D9F7-4A28-B88A-9A63F7BA2D25}" type="sibTrans" cxnId="{15D70AC1-C3B9-4D79-B64F-9E0611F06D68}">
      <dgm:prSet/>
      <dgm:spPr/>
      <dgm:t>
        <a:bodyPr/>
        <a:lstStyle/>
        <a:p>
          <a:endParaRPr lang="ru-RU"/>
        </a:p>
      </dgm:t>
    </dgm:pt>
    <dgm:pt modelId="{E46112D9-533D-4D5B-A912-9D2AC2489B17}">
      <dgm:prSet phldrT="[Текст]"/>
      <dgm:spPr/>
      <dgm:t>
        <a:bodyPr/>
        <a:lstStyle/>
        <a:p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3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491A5A4C-B737-45D7-8CF5-2BFF61EF3A93}" type="parTrans" cxnId="{9B8C58CE-234D-4E67-8096-C9E4FED95D29}">
      <dgm:prSet/>
      <dgm:spPr/>
      <dgm:t>
        <a:bodyPr/>
        <a:lstStyle/>
        <a:p>
          <a:endParaRPr lang="ru-RU"/>
        </a:p>
      </dgm:t>
    </dgm:pt>
    <dgm:pt modelId="{71FF1CC9-324E-4255-8F86-672612FCD1B7}" type="sibTrans" cxnId="{9B8C58CE-234D-4E67-8096-C9E4FED95D29}">
      <dgm:prSet/>
      <dgm:spPr/>
      <dgm:t>
        <a:bodyPr/>
        <a:lstStyle/>
        <a:p>
          <a:endParaRPr lang="ru-RU"/>
        </a:p>
      </dgm:t>
    </dgm:pt>
    <dgm:pt modelId="{C298CA60-384E-4B50-8D5C-CBD3F6D55E93}">
      <dgm:prSet phldrT="[Текст]" custT="1"/>
      <dgm:spPr/>
      <dgm:t>
        <a:bodyPr/>
        <a:lstStyle/>
        <a:p>
          <a:r>
            <a:rPr lang="ru-RU" sz="1600" b="1" spc="-90" baseline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rPr>
            <a:t>Школа вправе реализовать программы дошкольного образования</a:t>
          </a:r>
          <a:endParaRPr lang="ru-RU" sz="1600" b="1" spc="-90" baseline="0" dirty="0" smtClean="0">
            <a:solidFill>
              <a:srgbClr val="000066"/>
            </a:solidFill>
            <a:latin typeface="Times New Roman" pitchFamily="18" charset="0"/>
            <a:cs typeface="Times New Roman" pitchFamily="18" charset="0"/>
          </a:endParaRPr>
        </a:p>
      </dgm:t>
    </dgm:pt>
    <dgm:pt modelId="{943C8433-97C9-479F-BE09-849EF22F9FAF}" type="parTrans" cxnId="{D97A1A19-4596-4F32-BD3B-27180841FE11}">
      <dgm:prSet/>
      <dgm:spPr/>
      <dgm:t>
        <a:bodyPr/>
        <a:lstStyle/>
        <a:p>
          <a:endParaRPr lang="ru-RU"/>
        </a:p>
      </dgm:t>
    </dgm:pt>
    <dgm:pt modelId="{3EAEDF34-F8E4-45C7-BA9A-B74B51FF190D}" type="sibTrans" cxnId="{D97A1A19-4596-4F32-BD3B-27180841FE11}">
      <dgm:prSet/>
      <dgm:spPr/>
      <dgm:t>
        <a:bodyPr/>
        <a:lstStyle/>
        <a:p>
          <a:endParaRPr lang="ru-RU"/>
        </a:p>
      </dgm:t>
    </dgm:pt>
    <dgm:pt modelId="{750436F4-6DD5-4DF5-BF5B-A36B21D3401B}" type="pres">
      <dgm:prSet presAssocID="{1543A5D6-7919-41FE-9077-BE1ACDF086A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CED5D44-C263-404D-B299-BD7D4DC2DC82}" type="pres">
      <dgm:prSet presAssocID="{16FD6C54-32FA-4570-817A-322319C0C0B9}" presName="linNode" presStyleCnt="0"/>
      <dgm:spPr/>
      <dgm:t>
        <a:bodyPr/>
        <a:lstStyle/>
        <a:p>
          <a:endParaRPr lang="ru-RU"/>
        </a:p>
      </dgm:t>
    </dgm:pt>
    <dgm:pt modelId="{7051E56A-38A2-4874-81B7-23C942C50954}" type="pres">
      <dgm:prSet presAssocID="{16FD6C54-32FA-4570-817A-322319C0C0B9}" presName="parentText" presStyleLbl="node1" presStyleIdx="0" presStyleCnt="3" custScaleX="6025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733C1C-3F0C-4398-AF51-A1D7EF4F0F2F}" type="pres">
      <dgm:prSet presAssocID="{16FD6C54-32FA-4570-817A-322319C0C0B9}" presName="descendantText" presStyleLbl="alignAccFollowNode1" presStyleIdx="0" presStyleCnt="3" custScaleX="1115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36810C-4FCA-4139-A432-3C6C5A28937B}" type="pres">
      <dgm:prSet presAssocID="{4E03D549-432B-499F-8E8D-4FD0EB90C8BB}" presName="sp" presStyleCnt="0"/>
      <dgm:spPr/>
      <dgm:t>
        <a:bodyPr/>
        <a:lstStyle/>
        <a:p>
          <a:endParaRPr lang="ru-RU"/>
        </a:p>
      </dgm:t>
    </dgm:pt>
    <dgm:pt modelId="{6A52B522-DA68-4E5C-889D-57D513E8A299}" type="pres">
      <dgm:prSet presAssocID="{70547833-7249-4681-8746-34E5CCF17841}" presName="linNode" presStyleCnt="0"/>
      <dgm:spPr/>
      <dgm:t>
        <a:bodyPr/>
        <a:lstStyle/>
        <a:p>
          <a:endParaRPr lang="ru-RU"/>
        </a:p>
      </dgm:t>
    </dgm:pt>
    <dgm:pt modelId="{DBC47C51-87B4-4728-98E4-5E38959B6905}" type="pres">
      <dgm:prSet presAssocID="{70547833-7249-4681-8746-34E5CCF17841}" presName="parentText" presStyleLbl="node1" presStyleIdx="1" presStyleCnt="3" custScaleX="6025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768DB1-756D-4A24-BF24-9D11CB7610DD}" type="pres">
      <dgm:prSet presAssocID="{70547833-7249-4681-8746-34E5CCF17841}" presName="descendantText" presStyleLbl="alignAccFollowNode1" presStyleIdx="1" presStyleCnt="3" custScaleX="1115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DC6FB5-D754-42B8-A32F-11EFCD1016CF}" type="pres">
      <dgm:prSet presAssocID="{08012D3D-A9D3-404D-B03F-68A89B5BAEBF}" presName="sp" presStyleCnt="0"/>
      <dgm:spPr/>
      <dgm:t>
        <a:bodyPr/>
        <a:lstStyle/>
        <a:p>
          <a:endParaRPr lang="ru-RU"/>
        </a:p>
      </dgm:t>
    </dgm:pt>
    <dgm:pt modelId="{47055132-BD03-4102-A6A3-133B24BBF6A9}" type="pres">
      <dgm:prSet presAssocID="{E46112D9-533D-4D5B-A912-9D2AC2489B17}" presName="linNode" presStyleCnt="0"/>
      <dgm:spPr/>
      <dgm:t>
        <a:bodyPr/>
        <a:lstStyle/>
        <a:p>
          <a:endParaRPr lang="ru-RU"/>
        </a:p>
      </dgm:t>
    </dgm:pt>
    <dgm:pt modelId="{32B8CB9B-05E5-44BC-A929-27ED361AE258}" type="pres">
      <dgm:prSet presAssocID="{E46112D9-533D-4D5B-A912-9D2AC2489B17}" presName="parentText" presStyleLbl="node1" presStyleIdx="2" presStyleCnt="3" custScaleX="6025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621B0A-F37F-4045-BFA3-F292AE40C678}" type="pres">
      <dgm:prSet presAssocID="{E46112D9-533D-4D5B-A912-9D2AC2489B17}" presName="descendantText" presStyleLbl="alignAccFollowNode1" presStyleIdx="2" presStyleCnt="3" custScaleX="1115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B4568E6-16C8-4A90-A998-FE24A9C7F11E}" type="presOf" srcId="{16FD6C54-32FA-4570-817A-322319C0C0B9}" destId="{7051E56A-38A2-4874-81B7-23C942C50954}" srcOrd="0" destOrd="0" presId="urn:microsoft.com/office/officeart/2005/8/layout/vList5"/>
    <dgm:cxn modelId="{FF0CC8F5-1C08-42F1-8FE4-97497B1E5648}" srcId="{16FD6C54-32FA-4570-817A-322319C0C0B9}" destId="{F86DC4E6-9E1A-40DA-80B8-073A19B1732E}" srcOrd="0" destOrd="0" parTransId="{3924C6FC-ECD6-48EC-8489-910ABEE503F5}" sibTransId="{9015BE65-CFA6-4D92-B327-8DCDF0D0EB03}"/>
    <dgm:cxn modelId="{15D70AC1-C3B9-4D79-B64F-9E0611F06D68}" srcId="{70547833-7249-4681-8746-34E5CCF17841}" destId="{66CC9261-B573-493B-8317-F729B24EB719}" srcOrd="0" destOrd="0" parTransId="{A33B4271-CE43-4E01-8517-C1DD6F826D36}" sibTransId="{B4D1AF27-D9F7-4A28-B88A-9A63F7BA2D25}"/>
    <dgm:cxn modelId="{72646521-3349-40BA-B87A-8166EA7EC714}" type="presOf" srcId="{66CC9261-B573-493B-8317-F729B24EB719}" destId="{77768DB1-756D-4A24-BF24-9D11CB7610DD}" srcOrd="0" destOrd="0" presId="urn:microsoft.com/office/officeart/2005/8/layout/vList5"/>
    <dgm:cxn modelId="{7FBE8310-274F-402B-81AE-B583EBF38793}" srcId="{1543A5D6-7919-41FE-9077-BE1ACDF086AC}" destId="{16FD6C54-32FA-4570-817A-322319C0C0B9}" srcOrd="0" destOrd="0" parTransId="{3FF99CEE-B6AC-4FAD-AF21-5F8141ABD491}" sibTransId="{4E03D549-432B-499F-8E8D-4FD0EB90C8BB}"/>
    <dgm:cxn modelId="{D97A1A19-4596-4F32-BD3B-27180841FE11}" srcId="{E46112D9-533D-4D5B-A912-9D2AC2489B17}" destId="{C298CA60-384E-4B50-8D5C-CBD3F6D55E93}" srcOrd="0" destOrd="0" parTransId="{943C8433-97C9-479F-BE09-849EF22F9FAF}" sibTransId="{3EAEDF34-F8E4-45C7-BA9A-B74B51FF190D}"/>
    <dgm:cxn modelId="{E6679497-57DE-4555-8951-5ACDB5E4F3D4}" type="presOf" srcId="{E46112D9-533D-4D5B-A912-9D2AC2489B17}" destId="{32B8CB9B-05E5-44BC-A929-27ED361AE258}" srcOrd="0" destOrd="0" presId="urn:microsoft.com/office/officeart/2005/8/layout/vList5"/>
    <dgm:cxn modelId="{FC2D88EC-6C14-4995-BF7E-14087F66AE42}" type="presOf" srcId="{C298CA60-384E-4B50-8D5C-CBD3F6D55E93}" destId="{1B621B0A-F37F-4045-BFA3-F292AE40C678}" srcOrd="0" destOrd="0" presId="urn:microsoft.com/office/officeart/2005/8/layout/vList5"/>
    <dgm:cxn modelId="{BC249227-2683-4993-A370-E541B8E79615}" type="presOf" srcId="{1543A5D6-7919-41FE-9077-BE1ACDF086AC}" destId="{750436F4-6DD5-4DF5-BF5B-A36B21D3401B}" srcOrd="0" destOrd="0" presId="urn:microsoft.com/office/officeart/2005/8/layout/vList5"/>
    <dgm:cxn modelId="{A47A7D41-EB3F-40BE-A57A-FCE0935BF106}" type="presOf" srcId="{70547833-7249-4681-8746-34E5CCF17841}" destId="{DBC47C51-87B4-4728-98E4-5E38959B6905}" srcOrd="0" destOrd="0" presId="urn:microsoft.com/office/officeart/2005/8/layout/vList5"/>
    <dgm:cxn modelId="{8EB3C5CD-22DE-4468-ADEE-05ACA362906D}" type="presOf" srcId="{F86DC4E6-9E1A-40DA-80B8-073A19B1732E}" destId="{50733C1C-3F0C-4398-AF51-A1D7EF4F0F2F}" srcOrd="0" destOrd="0" presId="urn:microsoft.com/office/officeart/2005/8/layout/vList5"/>
    <dgm:cxn modelId="{9B8C58CE-234D-4E67-8096-C9E4FED95D29}" srcId="{1543A5D6-7919-41FE-9077-BE1ACDF086AC}" destId="{E46112D9-533D-4D5B-A912-9D2AC2489B17}" srcOrd="2" destOrd="0" parTransId="{491A5A4C-B737-45D7-8CF5-2BFF61EF3A93}" sibTransId="{71FF1CC9-324E-4255-8F86-672612FCD1B7}"/>
    <dgm:cxn modelId="{1E773D0B-4E9B-4499-86CC-6CCFC9EE959D}" srcId="{1543A5D6-7919-41FE-9077-BE1ACDF086AC}" destId="{70547833-7249-4681-8746-34E5CCF17841}" srcOrd="1" destOrd="0" parTransId="{0F13546F-B085-422F-85F0-D4AC80077750}" sibTransId="{08012D3D-A9D3-404D-B03F-68A89B5BAEBF}"/>
    <dgm:cxn modelId="{12360455-C726-47ED-9038-6CB2313AF14E}" type="presParOf" srcId="{750436F4-6DD5-4DF5-BF5B-A36B21D3401B}" destId="{6CED5D44-C263-404D-B299-BD7D4DC2DC82}" srcOrd="0" destOrd="0" presId="urn:microsoft.com/office/officeart/2005/8/layout/vList5"/>
    <dgm:cxn modelId="{7801F433-5D61-44CD-B609-39A1EDCAA356}" type="presParOf" srcId="{6CED5D44-C263-404D-B299-BD7D4DC2DC82}" destId="{7051E56A-38A2-4874-81B7-23C942C50954}" srcOrd="0" destOrd="0" presId="urn:microsoft.com/office/officeart/2005/8/layout/vList5"/>
    <dgm:cxn modelId="{7FA5C184-3057-46C2-BCAB-B4318A317D59}" type="presParOf" srcId="{6CED5D44-C263-404D-B299-BD7D4DC2DC82}" destId="{50733C1C-3F0C-4398-AF51-A1D7EF4F0F2F}" srcOrd="1" destOrd="0" presId="urn:microsoft.com/office/officeart/2005/8/layout/vList5"/>
    <dgm:cxn modelId="{6DFCA565-30BA-4AB3-B939-23B37480BD7D}" type="presParOf" srcId="{750436F4-6DD5-4DF5-BF5B-A36B21D3401B}" destId="{1B36810C-4FCA-4139-A432-3C6C5A28937B}" srcOrd="1" destOrd="0" presId="urn:microsoft.com/office/officeart/2005/8/layout/vList5"/>
    <dgm:cxn modelId="{E6A522EB-EFF5-4EFC-BCF8-A561BC0B6874}" type="presParOf" srcId="{750436F4-6DD5-4DF5-BF5B-A36B21D3401B}" destId="{6A52B522-DA68-4E5C-889D-57D513E8A299}" srcOrd="2" destOrd="0" presId="urn:microsoft.com/office/officeart/2005/8/layout/vList5"/>
    <dgm:cxn modelId="{83B6368C-6DDC-4DF6-B916-27FBE1E719EF}" type="presParOf" srcId="{6A52B522-DA68-4E5C-889D-57D513E8A299}" destId="{DBC47C51-87B4-4728-98E4-5E38959B6905}" srcOrd="0" destOrd="0" presId="urn:microsoft.com/office/officeart/2005/8/layout/vList5"/>
    <dgm:cxn modelId="{224BD0C7-1EA1-4814-BC0B-694721C603D5}" type="presParOf" srcId="{6A52B522-DA68-4E5C-889D-57D513E8A299}" destId="{77768DB1-756D-4A24-BF24-9D11CB7610DD}" srcOrd="1" destOrd="0" presId="urn:microsoft.com/office/officeart/2005/8/layout/vList5"/>
    <dgm:cxn modelId="{FED31D20-0790-45DE-809B-A56A304B15FE}" type="presParOf" srcId="{750436F4-6DD5-4DF5-BF5B-A36B21D3401B}" destId="{D1DC6FB5-D754-42B8-A32F-11EFCD1016CF}" srcOrd="3" destOrd="0" presId="urn:microsoft.com/office/officeart/2005/8/layout/vList5"/>
    <dgm:cxn modelId="{337BC152-43D1-4A3C-AAB7-DCB91364BD12}" type="presParOf" srcId="{750436F4-6DD5-4DF5-BF5B-A36B21D3401B}" destId="{47055132-BD03-4102-A6A3-133B24BBF6A9}" srcOrd="4" destOrd="0" presId="urn:microsoft.com/office/officeart/2005/8/layout/vList5"/>
    <dgm:cxn modelId="{0F3FFED0-E19C-4069-8179-3BD50CEC9433}" type="presParOf" srcId="{47055132-BD03-4102-A6A3-133B24BBF6A9}" destId="{32B8CB9B-05E5-44BC-A929-27ED361AE258}" srcOrd="0" destOrd="0" presId="urn:microsoft.com/office/officeart/2005/8/layout/vList5"/>
    <dgm:cxn modelId="{389C9DDE-9652-4FEE-BD29-8C94169245C3}" type="presParOf" srcId="{47055132-BD03-4102-A6A3-133B24BBF6A9}" destId="{1B621B0A-F37F-4045-BFA3-F292AE40C67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C25D5A7-02D0-40BF-8E64-E8A1BD8DF2C1}" type="doc">
      <dgm:prSet loTypeId="urn:microsoft.com/office/officeart/2005/8/layout/venn2" loCatId="relationship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68EA922C-0D12-4860-BE9D-BE977D442C62}">
      <dgm:prSet phldrT="[Текст]" custT="1"/>
      <dgm:spPr/>
      <dgm:t>
        <a:bodyPr/>
        <a:lstStyle/>
        <a:p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Обще-национальная компетентность</a:t>
          </a:r>
          <a:endParaRPr lang="ru-RU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E499023A-BB2D-4644-A0AB-1C367144525F}" type="parTrans" cxnId="{54197F09-F31A-4E0A-A2DF-4BE5D088EC0D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7CDAFA9-DBBF-478C-9CB7-588C8AB22198}" type="sibTrans" cxnId="{54197F09-F31A-4E0A-A2DF-4BE5D088EC0D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17FAFAD-2186-417D-A481-F250813A1808}">
      <dgm:prSet phldrT="[Текст]" custT="1"/>
      <dgm:spPr/>
      <dgm:t>
        <a:bodyPr/>
        <a:lstStyle/>
        <a:p>
          <a:r>
            <a: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Внутренний стандарт организации </a:t>
          </a:r>
          <a:endParaRPr lang="ru-RU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E5FF7CF6-E998-4451-8908-77D32938C200}" type="sibTrans" cxnId="{814FC17F-2A94-4872-A9E4-0F5900309A10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FEC6F4C-0C3D-4D5A-846E-9C533DF16B8B}" type="parTrans" cxnId="{814FC17F-2A94-4872-A9E4-0F5900309A10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52367B1-7B41-4282-A449-99F94149408A}">
      <dgm:prSet phldrT="[Текст]" custT="1"/>
      <dgm:spPr/>
      <dgm:t>
        <a:bodyPr/>
        <a:lstStyle/>
        <a:p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Региональные </a:t>
          </a:r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требования</a:t>
          </a:r>
          <a:endParaRPr lang="ru-RU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EE723EFA-517D-47FB-96F9-AF1ED57B4C9D}" type="sibTrans" cxnId="{7E36E3AA-8C65-4FBA-99FB-35918DE100D6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C2150A4-ECF5-43DF-AA48-A56B5AD45584}" type="parTrans" cxnId="{7E36E3AA-8C65-4FBA-99FB-35918DE100D6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7AEE820-C59F-4B81-99A1-B50CDCCA05E2}" type="pres">
      <dgm:prSet presAssocID="{9C25D5A7-02D0-40BF-8E64-E8A1BD8DF2C1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B3E6FE5-8741-4F67-B9FA-B918589CE9A5}" type="pres">
      <dgm:prSet presAssocID="{9C25D5A7-02D0-40BF-8E64-E8A1BD8DF2C1}" presName="comp1" presStyleCnt="0"/>
      <dgm:spPr/>
      <dgm:t>
        <a:bodyPr/>
        <a:lstStyle/>
        <a:p>
          <a:endParaRPr lang="ru-RU"/>
        </a:p>
      </dgm:t>
    </dgm:pt>
    <dgm:pt modelId="{CC48FEDA-22F0-417D-A266-9315AD941160}" type="pres">
      <dgm:prSet presAssocID="{9C25D5A7-02D0-40BF-8E64-E8A1BD8DF2C1}" presName="circle1" presStyleLbl="node1" presStyleIdx="0" presStyleCnt="3" custLinFactNeighborX="-2500" custLinFactNeighborY="1250"/>
      <dgm:spPr/>
      <dgm:t>
        <a:bodyPr/>
        <a:lstStyle/>
        <a:p>
          <a:endParaRPr lang="ru-RU"/>
        </a:p>
      </dgm:t>
    </dgm:pt>
    <dgm:pt modelId="{8831D2C6-0739-4069-9ED8-CD679E514C29}" type="pres">
      <dgm:prSet presAssocID="{9C25D5A7-02D0-40BF-8E64-E8A1BD8DF2C1}" presName="c1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6FF868-A990-4F02-9CA4-73E6684D1AE5}" type="pres">
      <dgm:prSet presAssocID="{9C25D5A7-02D0-40BF-8E64-E8A1BD8DF2C1}" presName="comp2" presStyleCnt="0"/>
      <dgm:spPr/>
      <dgm:t>
        <a:bodyPr/>
        <a:lstStyle/>
        <a:p>
          <a:endParaRPr lang="ru-RU"/>
        </a:p>
      </dgm:t>
    </dgm:pt>
    <dgm:pt modelId="{00762648-2E83-4921-B9AD-C6A2473ADBDD}" type="pres">
      <dgm:prSet presAssocID="{9C25D5A7-02D0-40BF-8E64-E8A1BD8DF2C1}" presName="circle2" presStyleLbl="node1" presStyleIdx="1" presStyleCnt="3"/>
      <dgm:spPr/>
      <dgm:t>
        <a:bodyPr/>
        <a:lstStyle/>
        <a:p>
          <a:endParaRPr lang="ru-RU"/>
        </a:p>
      </dgm:t>
    </dgm:pt>
    <dgm:pt modelId="{26FE3829-1F40-4D89-9FF9-C7B18EFF04E5}" type="pres">
      <dgm:prSet presAssocID="{9C25D5A7-02D0-40BF-8E64-E8A1BD8DF2C1}" presName="c2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B67A2C-7B5C-480C-BEEB-FF2A10C324DE}" type="pres">
      <dgm:prSet presAssocID="{9C25D5A7-02D0-40BF-8E64-E8A1BD8DF2C1}" presName="comp3" presStyleCnt="0"/>
      <dgm:spPr/>
      <dgm:t>
        <a:bodyPr/>
        <a:lstStyle/>
        <a:p>
          <a:endParaRPr lang="ru-RU"/>
        </a:p>
      </dgm:t>
    </dgm:pt>
    <dgm:pt modelId="{C74A2C04-5B94-4DE0-892E-3E83CD618006}" type="pres">
      <dgm:prSet presAssocID="{9C25D5A7-02D0-40BF-8E64-E8A1BD8DF2C1}" presName="circle3" presStyleLbl="node1" presStyleIdx="2" presStyleCnt="3" custScaleX="118750" custScaleY="112643"/>
      <dgm:spPr/>
      <dgm:t>
        <a:bodyPr/>
        <a:lstStyle/>
        <a:p>
          <a:endParaRPr lang="ru-RU"/>
        </a:p>
      </dgm:t>
    </dgm:pt>
    <dgm:pt modelId="{55AE749B-E04F-4F8C-A703-649201271584}" type="pres">
      <dgm:prSet presAssocID="{9C25D5A7-02D0-40BF-8E64-E8A1BD8DF2C1}" presName="c3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14FC17F-2A94-4872-A9E4-0F5900309A10}" srcId="{9C25D5A7-02D0-40BF-8E64-E8A1BD8DF2C1}" destId="{617FAFAD-2186-417D-A481-F250813A1808}" srcOrd="2" destOrd="0" parTransId="{0FEC6F4C-0C3D-4D5A-846E-9C533DF16B8B}" sibTransId="{E5FF7CF6-E998-4451-8908-77D32938C200}"/>
    <dgm:cxn modelId="{7E36E3AA-8C65-4FBA-99FB-35918DE100D6}" srcId="{9C25D5A7-02D0-40BF-8E64-E8A1BD8DF2C1}" destId="{B52367B1-7B41-4282-A449-99F94149408A}" srcOrd="1" destOrd="0" parTransId="{8C2150A4-ECF5-43DF-AA48-A56B5AD45584}" sibTransId="{EE723EFA-517D-47FB-96F9-AF1ED57B4C9D}"/>
    <dgm:cxn modelId="{271662FC-3B6A-4F22-BBDB-50916B4253C9}" type="presOf" srcId="{9C25D5A7-02D0-40BF-8E64-E8A1BD8DF2C1}" destId="{97AEE820-C59F-4B81-99A1-B50CDCCA05E2}" srcOrd="0" destOrd="0" presId="urn:microsoft.com/office/officeart/2005/8/layout/venn2"/>
    <dgm:cxn modelId="{C64ACBD7-AEB0-4DC2-A40A-B84C532B03E7}" type="presOf" srcId="{B52367B1-7B41-4282-A449-99F94149408A}" destId="{00762648-2E83-4921-B9AD-C6A2473ADBDD}" srcOrd="0" destOrd="0" presId="urn:microsoft.com/office/officeart/2005/8/layout/venn2"/>
    <dgm:cxn modelId="{D078F86E-A266-4734-80BA-511309C4B777}" type="presOf" srcId="{68EA922C-0D12-4860-BE9D-BE977D442C62}" destId="{CC48FEDA-22F0-417D-A266-9315AD941160}" srcOrd="0" destOrd="0" presId="urn:microsoft.com/office/officeart/2005/8/layout/venn2"/>
    <dgm:cxn modelId="{54197F09-F31A-4E0A-A2DF-4BE5D088EC0D}" srcId="{9C25D5A7-02D0-40BF-8E64-E8A1BD8DF2C1}" destId="{68EA922C-0D12-4860-BE9D-BE977D442C62}" srcOrd="0" destOrd="0" parTransId="{E499023A-BB2D-4644-A0AB-1C367144525F}" sibTransId="{A7CDAFA9-DBBF-478C-9CB7-588C8AB22198}"/>
    <dgm:cxn modelId="{B07E4204-4765-4D9E-B02D-FB8BD9671B37}" type="presOf" srcId="{617FAFAD-2186-417D-A481-F250813A1808}" destId="{C74A2C04-5B94-4DE0-892E-3E83CD618006}" srcOrd="0" destOrd="0" presId="urn:microsoft.com/office/officeart/2005/8/layout/venn2"/>
    <dgm:cxn modelId="{2AF52866-304C-4352-BE6D-7AABFBB3AB7C}" type="presOf" srcId="{68EA922C-0D12-4860-BE9D-BE977D442C62}" destId="{8831D2C6-0739-4069-9ED8-CD679E514C29}" srcOrd="1" destOrd="0" presId="urn:microsoft.com/office/officeart/2005/8/layout/venn2"/>
    <dgm:cxn modelId="{BA7852CB-A806-4232-80F0-AE18D82AC62A}" type="presOf" srcId="{617FAFAD-2186-417D-A481-F250813A1808}" destId="{55AE749B-E04F-4F8C-A703-649201271584}" srcOrd="1" destOrd="0" presId="urn:microsoft.com/office/officeart/2005/8/layout/venn2"/>
    <dgm:cxn modelId="{AED51049-28CB-4BA4-82A6-2A779C720FE8}" type="presOf" srcId="{B52367B1-7B41-4282-A449-99F94149408A}" destId="{26FE3829-1F40-4D89-9FF9-C7B18EFF04E5}" srcOrd="1" destOrd="0" presId="urn:microsoft.com/office/officeart/2005/8/layout/venn2"/>
    <dgm:cxn modelId="{5395B9B4-6664-491F-9607-1D624D740A26}" type="presParOf" srcId="{97AEE820-C59F-4B81-99A1-B50CDCCA05E2}" destId="{CB3E6FE5-8741-4F67-B9FA-B918589CE9A5}" srcOrd="0" destOrd="0" presId="urn:microsoft.com/office/officeart/2005/8/layout/venn2"/>
    <dgm:cxn modelId="{C8EC3A3A-8711-4A57-828C-197381463E61}" type="presParOf" srcId="{CB3E6FE5-8741-4F67-B9FA-B918589CE9A5}" destId="{CC48FEDA-22F0-417D-A266-9315AD941160}" srcOrd="0" destOrd="0" presId="urn:microsoft.com/office/officeart/2005/8/layout/venn2"/>
    <dgm:cxn modelId="{CD0CFCCE-CB32-4ED0-B7B9-97F8CB603402}" type="presParOf" srcId="{CB3E6FE5-8741-4F67-B9FA-B918589CE9A5}" destId="{8831D2C6-0739-4069-9ED8-CD679E514C29}" srcOrd="1" destOrd="0" presId="urn:microsoft.com/office/officeart/2005/8/layout/venn2"/>
    <dgm:cxn modelId="{6DD11C10-0003-4FA8-A621-7274B3ECF47F}" type="presParOf" srcId="{97AEE820-C59F-4B81-99A1-B50CDCCA05E2}" destId="{0A6FF868-A990-4F02-9CA4-73E6684D1AE5}" srcOrd="1" destOrd="0" presId="urn:microsoft.com/office/officeart/2005/8/layout/venn2"/>
    <dgm:cxn modelId="{AE2040A8-231E-422D-8257-8CDE69C8FD78}" type="presParOf" srcId="{0A6FF868-A990-4F02-9CA4-73E6684D1AE5}" destId="{00762648-2E83-4921-B9AD-C6A2473ADBDD}" srcOrd="0" destOrd="0" presId="urn:microsoft.com/office/officeart/2005/8/layout/venn2"/>
    <dgm:cxn modelId="{8BDC0C5D-933D-4F1A-8CD6-4E14D4A63D2B}" type="presParOf" srcId="{0A6FF868-A990-4F02-9CA4-73E6684D1AE5}" destId="{26FE3829-1F40-4D89-9FF9-C7B18EFF04E5}" srcOrd="1" destOrd="0" presId="urn:microsoft.com/office/officeart/2005/8/layout/venn2"/>
    <dgm:cxn modelId="{FF3349BD-8106-4063-8EED-FABD0B657CF3}" type="presParOf" srcId="{97AEE820-C59F-4B81-99A1-B50CDCCA05E2}" destId="{3FB67A2C-7B5C-480C-BEEB-FF2A10C324DE}" srcOrd="2" destOrd="0" presId="urn:microsoft.com/office/officeart/2005/8/layout/venn2"/>
    <dgm:cxn modelId="{03030AAA-0403-45AD-A901-236C2991528A}" type="presParOf" srcId="{3FB67A2C-7B5C-480C-BEEB-FF2A10C324DE}" destId="{C74A2C04-5B94-4DE0-892E-3E83CD618006}" srcOrd="0" destOrd="0" presId="urn:microsoft.com/office/officeart/2005/8/layout/venn2"/>
    <dgm:cxn modelId="{432C093D-DAD7-4424-A6D4-8B10CF1119D7}" type="presParOf" srcId="{3FB67A2C-7B5C-480C-BEEB-FF2A10C324DE}" destId="{55AE749B-E04F-4F8C-A703-649201271584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F7CAA7B-D253-458C-A9CF-FCE67D739330}" type="doc">
      <dgm:prSet loTypeId="urn:microsoft.com/office/officeart/2005/8/layout/pyramid2" loCatId="pyramid" qsTypeId="urn:microsoft.com/office/officeart/2005/8/quickstyle/simple4" qsCatId="simple" csTypeId="urn:microsoft.com/office/officeart/2005/8/colors/accent5_4" csCatId="accent5" phldr="1"/>
      <dgm:spPr/>
    </dgm:pt>
    <dgm:pt modelId="{791FDB1B-B495-484F-9E2C-4742A1A3039C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rPr>
            <a:t>Профессиональные стандарты</a:t>
          </a:r>
          <a:endParaRPr lang="ru-RU" sz="1800" dirty="0">
            <a:solidFill>
              <a:srgbClr val="000066"/>
            </a:solidFill>
          </a:endParaRPr>
        </a:p>
      </dgm:t>
    </dgm:pt>
    <dgm:pt modelId="{313F0696-D54F-4756-89B2-D0DBFAFE8172}" type="parTrans" cxnId="{DA8EA156-9BD2-47FE-B1EB-12A32744CA59}">
      <dgm:prSet/>
      <dgm:spPr/>
      <dgm:t>
        <a:bodyPr/>
        <a:lstStyle/>
        <a:p>
          <a:endParaRPr lang="ru-RU" sz="1800">
            <a:solidFill>
              <a:srgbClr val="000066"/>
            </a:solidFill>
          </a:endParaRPr>
        </a:p>
      </dgm:t>
    </dgm:pt>
    <dgm:pt modelId="{DB834243-DACD-40B2-B0BA-6D38BBAFDB71}" type="sibTrans" cxnId="{DA8EA156-9BD2-47FE-B1EB-12A32744CA59}">
      <dgm:prSet/>
      <dgm:spPr/>
      <dgm:t>
        <a:bodyPr/>
        <a:lstStyle/>
        <a:p>
          <a:endParaRPr lang="ru-RU" sz="1800">
            <a:solidFill>
              <a:srgbClr val="000066"/>
            </a:solidFill>
          </a:endParaRPr>
        </a:p>
      </dgm:t>
    </dgm:pt>
    <dgm:pt modelId="{23527C66-7396-40E2-871A-F75E4B040F7C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rPr>
            <a:t>Квалификационные требования, квалификационные справочники по должностям, профессиям и  специальностям</a:t>
          </a:r>
          <a:endParaRPr lang="ru-RU" sz="1800" dirty="0">
            <a:solidFill>
              <a:srgbClr val="000066"/>
            </a:solidFill>
          </a:endParaRPr>
        </a:p>
      </dgm:t>
    </dgm:pt>
    <dgm:pt modelId="{3657B21F-93E1-4EAE-A660-E7812A458F6B}" type="parTrans" cxnId="{0F655174-FC0A-456D-B756-FB3F0086B051}">
      <dgm:prSet/>
      <dgm:spPr/>
      <dgm:t>
        <a:bodyPr/>
        <a:lstStyle/>
        <a:p>
          <a:endParaRPr lang="ru-RU" sz="1800">
            <a:solidFill>
              <a:srgbClr val="000066"/>
            </a:solidFill>
          </a:endParaRPr>
        </a:p>
      </dgm:t>
    </dgm:pt>
    <dgm:pt modelId="{961E57D5-701D-4F14-93FE-1DF6605C5123}" type="sibTrans" cxnId="{0F655174-FC0A-456D-B756-FB3F0086B051}">
      <dgm:prSet/>
      <dgm:spPr/>
      <dgm:t>
        <a:bodyPr/>
        <a:lstStyle/>
        <a:p>
          <a:endParaRPr lang="ru-RU" sz="1800">
            <a:solidFill>
              <a:srgbClr val="000066"/>
            </a:solidFill>
          </a:endParaRPr>
        </a:p>
      </dgm:t>
    </dgm:pt>
    <dgm:pt modelId="{6E229B94-0B3E-4770-A98A-D01B48EC5170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800" b="1" spc="-20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rPr>
            <a:t>Квалификационные требования  </a:t>
          </a:r>
        </a:p>
        <a:p>
          <a:pPr>
            <a:spcAft>
              <a:spcPts val="0"/>
            </a:spcAft>
          </a:pPr>
          <a:r>
            <a:rPr lang="ru-RU" sz="1800" b="1" spc="-20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rPr>
            <a:t>к профессиональным </a:t>
          </a:r>
        </a:p>
        <a:p>
          <a:pPr>
            <a:spcAft>
              <a:spcPts val="0"/>
            </a:spcAft>
          </a:pPr>
          <a:r>
            <a:rPr lang="ru-RU" sz="1800" b="1" spc="-20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rPr>
            <a:t>знаниям и навыкам</a:t>
          </a:r>
          <a:endParaRPr lang="ru-RU" sz="1800" dirty="0">
            <a:solidFill>
              <a:srgbClr val="000066"/>
            </a:solidFill>
          </a:endParaRPr>
        </a:p>
      </dgm:t>
    </dgm:pt>
    <dgm:pt modelId="{0371B590-2507-4B40-B5EF-1E13E4BD64FD}" type="parTrans" cxnId="{F2BB37CE-134F-4637-8473-2C97576154B0}">
      <dgm:prSet/>
      <dgm:spPr/>
      <dgm:t>
        <a:bodyPr/>
        <a:lstStyle/>
        <a:p>
          <a:endParaRPr lang="ru-RU" sz="1800">
            <a:solidFill>
              <a:srgbClr val="000066"/>
            </a:solidFill>
          </a:endParaRPr>
        </a:p>
      </dgm:t>
    </dgm:pt>
    <dgm:pt modelId="{48204D58-3F99-4862-A386-3FD657012983}" type="sibTrans" cxnId="{F2BB37CE-134F-4637-8473-2C97576154B0}">
      <dgm:prSet/>
      <dgm:spPr/>
      <dgm:t>
        <a:bodyPr/>
        <a:lstStyle/>
        <a:p>
          <a:endParaRPr lang="ru-RU" sz="1800">
            <a:solidFill>
              <a:srgbClr val="000066"/>
            </a:solidFill>
          </a:endParaRPr>
        </a:p>
      </dgm:t>
    </dgm:pt>
    <dgm:pt modelId="{B3098A6F-540B-4718-9255-8949E2D9D764}" type="pres">
      <dgm:prSet presAssocID="{3F7CAA7B-D253-458C-A9CF-FCE67D739330}" presName="compositeShape" presStyleCnt="0">
        <dgm:presLayoutVars>
          <dgm:dir/>
          <dgm:resizeHandles/>
        </dgm:presLayoutVars>
      </dgm:prSet>
      <dgm:spPr/>
    </dgm:pt>
    <dgm:pt modelId="{458A72A0-6A2F-418F-934F-529863CF07B1}" type="pres">
      <dgm:prSet presAssocID="{3F7CAA7B-D253-458C-A9CF-FCE67D739330}" presName="pyramid" presStyleLbl="node1" presStyleIdx="0" presStyleCnt="1" custLinFactNeighborX="59891" custLinFactNeighborY="4761"/>
      <dgm:spPr>
        <a:prstGeom prst="teardrop">
          <a:avLst/>
        </a:prstGeom>
      </dgm:spPr>
    </dgm:pt>
    <dgm:pt modelId="{07960865-6B03-4BE8-B245-8C3A2247C2D1}" type="pres">
      <dgm:prSet presAssocID="{3F7CAA7B-D253-458C-A9CF-FCE67D739330}" presName="theList" presStyleCnt="0"/>
      <dgm:spPr/>
    </dgm:pt>
    <dgm:pt modelId="{65D086B1-231B-4393-B92F-6A52013D78BE}" type="pres">
      <dgm:prSet presAssocID="{791FDB1B-B495-484F-9E2C-4742A1A3039C}" presName="aNode" presStyleLbl="fgAcc1" presStyleIdx="0" presStyleCnt="3" custScaleX="195042" custScaleY="175700" custLinFactY="-30515" custLinFactNeighborX="-13760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AC4C42-B75B-49DB-A628-6D18AF39DC96}" type="pres">
      <dgm:prSet presAssocID="{791FDB1B-B495-484F-9E2C-4742A1A3039C}" presName="aSpace" presStyleCnt="0"/>
      <dgm:spPr/>
    </dgm:pt>
    <dgm:pt modelId="{BBB8799B-6668-4062-B287-4B0B5C328E82}" type="pres">
      <dgm:prSet presAssocID="{23527C66-7396-40E2-871A-F75E4B040F7C}" presName="aNode" presStyleLbl="fgAcc1" presStyleIdx="1" presStyleCnt="3" custScaleX="195300" custScaleY="494329" custLinFactNeighborX="-15354" custLinFactNeighborY="123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CD5F01-D54D-4260-B3C7-C6CC08434DE9}" type="pres">
      <dgm:prSet presAssocID="{23527C66-7396-40E2-871A-F75E4B040F7C}" presName="aSpace" presStyleCnt="0"/>
      <dgm:spPr/>
    </dgm:pt>
    <dgm:pt modelId="{12FAA58B-65F9-485C-807B-C98AC29634E0}" type="pres">
      <dgm:prSet presAssocID="{6E229B94-0B3E-4770-A98A-D01B48EC5170}" presName="aNode" presStyleLbl="fgAcc1" presStyleIdx="2" presStyleCnt="3" custScaleX="195300" custScaleY="294990" custLinFactY="40911" custLinFactNeighborX="-14621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D3E9F0-6ED9-4609-970D-EACAD3758014}" type="pres">
      <dgm:prSet presAssocID="{6E229B94-0B3E-4770-A98A-D01B48EC5170}" presName="aSpace" presStyleCnt="0"/>
      <dgm:spPr/>
    </dgm:pt>
  </dgm:ptLst>
  <dgm:cxnLst>
    <dgm:cxn modelId="{8BDD6BD1-DE02-437F-BA6C-7C9E4D02F456}" type="presOf" srcId="{791FDB1B-B495-484F-9E2C-4742A1A3039C}" destId="{65D086B1-231B-4393-B92F-6A52013D78BE}" srcOrd="0" destOrd="0" presId="urn:microsoft.com/office/officeart/2005/8/layout/pyramid2"/>
    <dgm:cxn modelId="{302D18DD-D803-45DB-9EF5-68E74FADD9DA}" type="presOf" srcId="{6E229B94-0B3E-4770-A98A-D01B48EC5170}" destId="{12FAA58B-65F9-485C-807B-C98AC29634E0}" srcOrd="0" destOrd="0" presId="urn:microsoft.com/office/officeart/2005/8/layout/pyramid2"/>
    <dgm:cxn modelId="{066AA390-8375-4C18-9854-406BADFD07E7}" type="presOf" srcId="{23527C66-7396-40E2-871A-F75E4B040F7C}" destId="{BBB8799B-6668-4062-B287-4B0B5C328E82}" srcOrd="0" destOrd="0" presId="urn:microsoft.com/office/officeart/2005/8/layout/pyramid2"/>
    <dgm:cxn modelId="{0F655174-FC0A-456D-B756-FB3F0086B051}" srcId="{3F7CAA7B-D253-458C-A9CF-FCE67D739330}" destId="{23527C66-7396-40E2-871A-F75E4B040F7C}" srcOrd="1" destOrd="0" parTransId="{3657B21F-93E1-4EAE-A660-E7812A458F6B}" sibTransId="{961E57D5-701D-4F14-93FE-1DF6605C5123}"/>
    <dgm:cxn modelId="{9D87494C-439E-4664-83F5-92E54D7305E6}" type="presOf" srcId="{3F7CAA7B-D253-458C-A9CF-FCE67D739330}" destId="{B3098A6F-540B-4718-9255-8949E2D9D764}" srcOrd="0" destOrd="0" presId="urn:microsoft.com/office/officeart/2005/8/layout/pyramid2"/>
    <dgm:cxn modelId="{F2BB37CE-134F-4637-8473-2C97576154B0}" srcId="{3F7CAA7B-D253-458C-A9CF-FCE67D739330}" destId="{6E229B94-0B3E-4770-A98A-D01B48EC5170}" srcOrd="2" destOrd="0" parTransId="{0371B590-2507-4B40-B5EF-1E13E4BD64FD}" sibTransId="{48204D58-3F99-4862-A386-3FD657012983}"/>
    <dgm:cxn modelId="{DA8EA156-9BD2-47FE-B1EB-12A32744CA59}" srcId="{3F7CAA7B-D253-458C-A9CF-FCE67D739330}" destId="{791FDB1B-B495-484F-9E2C-4742A1A3039C}" srcOrd="0" destOrd="0" parTransId="{313F0696-D54F-4756-89B2-D0DBFAFE8172}" sibTransId="{DB834243-DACD-40B2-B0BA-6D38BBAFDB71}"/>
    <dgm:cxn modelId="{8E5778E8-A9EF-43EB-89EA-3DDEBD58820E}" type="presParOf" srcId="{B3098A6F-540B-4718-9255-8949E2D9D764}" destId="{458A72A0-6A2F-418F-934F-529863CF07B1}" srcOrd="0" destOrd="0" presId="urn:microsoft.com/office/officeart/2005/8/layout/pyramid2"/>
    <dgm:cxn modelId="{D5045145-EA11-4B1E-B217-38A18CD4A952}" type="presParOf" srcId="{B3098A6F-540B-4718-9255-8949E2D9D764}" destId="{07960865-6B03-4BE8-B245-8C3A2247C2D1}" srcOrd="1" destOrd="0" presId="urn:microsoft.com/office/officeart/2005/8/layout/pyramid2"/>
    <dgm:cxn modelId="{FD703B9A-4BC0-4097-98E8-D8250A917C53}" type="presParOf" srcId="{07960865-6B03-4BE8-B245-8C3A2247C2D1}" destId="{65D086B1-231B-4393-B92F-6A52013D78BE}" srcOrd="0" destOrd="0" presId="urn:microsoft.com/office/officeart/2005/8/layout/pyramid2"/>
    <dgm:cxn modelId="{6583DB0A-3082-4276-A344-B6199F3D3991}" type="presParOf" srcId="{07960865-6B03-4BE8-B245-8C3A2247C2D1}" destId="{02AC4C42-B75B-49DB-A628-6D18AF39DC96}" srcOrd="1" destOrd="0" presId="urn:microsoft.com/office/officeart/2005/8/layout/pyramid2"/>
    <dgm:cxn modelId="{BD6DB489-A39C-4E31-8CBD-86F8E44D7AD1}" type="presParOf" srcId="{07960865-6B03-4BE8-B245-8C3A2247C2D1}" destId="{BBB8799B-6668-4062-B287-4B0B5C328E82}" srcOrd="2" destOrd="0" presId="urn:microsoft.com/office/officeart/2005/8/layout/pyramid2"/>
    <dgm:cxn modelId="{BD33A824-0685-4992-BC52-7C8B4B81492E}" type="presParOf" srcId="{07960865-6B03-4BE8-B245-8C3A2247C2D1}" destId="{BFCD5F01-D54D-4260-B3C7-C6CC08434DE9}" srcOrd="3" destOrd="0" presId="urn:microsoft.com/office/officeart/2005/8/layout/pyramid2"/>
    <dgm:cxn modelId="{4040B1B6-F076-42F6-92DE-38C1EBF2E605}" type="presParOf" srcId="{07960865-6B03-4BE8-B245-8C3A2247C2D1}" destId="{12FAA58B-65F9-485C-807B-C98AC29634E0}" srcOrd="4" destOrd="0" presId="urn:microsoft.com/office/officeart/2005/8/layout/pyramid2"/>
    <dgm:cxn modelId="{CDCAC476-A40D-410F-A98C-7CCEF485EF5D}" type="presParOf" srcId="{07960865-6B03-4BE8-B245-8C3A2247C2D1}" destId="{FFD3E9F0-6ED9-4609-970D-EACAD3758014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B99F058-EAEB-446E-AE09-04F1D00F7446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8F60C67-B0CC-4F1B-BAE1-2DDF77045624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Внутренний аудит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B8CFB3D2-348B-4F04-8FCF-EF051FAD1218}" type="parTrans" cxnId="{5DE85CF6-7BF6-4FD6-92B0-3996E351A747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8FE7F5C4-2140-4C40-989C-6D96EEEA86CC}" type="sibTrans" cxnId="{5DE85CF6-7BF6-4FD6-92B0-3996E351A747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3B46C33B-F77A-4F4F-9520-8569709ECC24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Аудиторы из числа сотрудников организации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375B3E5E-DF98-4793-B9E0-B231941D4CC9}" type="parTrans" cxnId="{C4EAC5A9-AAF2-41B7-988E-9BAF5A2AB7B5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762BE9CC-B8D9-45CD-B0A9-23AE4612724E}" type="sibTrans" cxnId="{C4EAC5A9-AAF2-41B7-988E-9BAF5A2AB7B5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8A910B56-4AE2-43C4-A5C1-2ED2A8669FBB}" type="pres">
      <dgm:prSet presAssocID="{1B99F058-EAEB-446E-AE09-04F1D00F744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68F2790-84EC-46AE-94D6-93746EB76AAB}" type="pres">
      <dgm:prSet presAssocID="{28F60C67-B0CC-4F1B-BAE1-2DDF77045624}" presName="composite" presStyleCnt="0"/>
      <dgm:spPr/>
    </dgm:pt>
    <dgm:pt modelId="{33BBD850-6A13-4EF5-857A-B9E7D117F974}" type="pres">
      <dgm:prSet presAssocID="{28F60C67-B0CC-4F1B-BAE1-2DDF77045624}" presName="parTx" presStyleLbl="alignNode1" presStyleIdx="0" presStyleCnt="1" custLinFactNeighborY="-1658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0AC3AE-D642-4E4D-A756-C66D9219AE73}" type="pres">
      <dgm:prSet presAssocID="{28F60C67-B0CC-4F1B-BAE1-2DDF77045624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560DD73-35A7-4331-8B0D-9A8CF6411BC6}" type="presOf" srcId="{3B46C33B-F77A-4F4F-9520-8569709ECC24}" destId="{CB0AC3AE-D642-4E4D-A756-C66D9219AE73}" srcOrd="0" destOrd="0" presId="urn:microsoft.com/office/officeart/2005/8/layout/hList1"/>
    <dgm:cxn modelId="{5DE85CF6-7BF6-4FD6-92B0-3996E351A747}" srcId="{1B99F058-EAEB-446E-AE09-04F1D00F7446}" destId="{28F60C67-B0CC-4F1B-BAE1-2DDF77045624}" srcOrd="0" destOrd="0" parTransId="{B8CFB3D2-348B-4F04-8FCF-EF051FAD1218}" sibTransId="{8FE7F5C4-2140-4C40-989C-6D96EEEA86CC}"/>
    <dgm:cxn modelId="{C5380AC1-3DBE-44CC-A50C-289AC30B056A}" type="presOf" srcId="{28F60C67-B0CC-4F1B-BAE1-2DDF77045624}" destId="{33BBD850-6A13-4EF5-857A-B9E7D117F974}" srcOrd="0" destOrd="0" presId="urn:microsoft.com/office/officeart/2005/8/layout/hList1"/>
    <dgm:cxn modelId="{C4EAC5A9-AAF2-41B7-988E-9BAF5A2AB7B5}" srcId="{28F60C67-B0CC-4F1B-BAE1-2DDF77045624}" destId="{3B46C33B-F77A-4F4F-9520-8569709ECC24}" srcOrd="0" destOrd="0" parTransId="{375B3E5E-DF98-4793-B9E0-B231941D4CC9}" sibTransId="{762BE9CC-B8D9-45CD-B0A9-23AE4612724E}"/>
    <dgm:cxn modelId="{CC337E23-D791-4B91-8360-490C3811B4A0}" type="presOf" srcId="{1B99F058-EAEB-446E-AE09-04F1D00F7446}" destId="{8A910B56-4AE2-43C4-A5C1-2ED2A8669FBB}" srcOrd="0" destOrd="0" presId="urn:microsoft.com/office/officeart/2005/8/layout/hList1"/>
    <dgm:cxn modelId="{4EC09F44-DA1D-4D2E-9440-DECE05C5461E}" type="presParOf" srcId="{8A910B56-4AE2-43C4-A5C1-2ED2A8669FBB}" destId="{F68F2790-84EC-46AE-94D6-93746EB76AAB}" srcOrd="0" destOrd="0" presId="urn:microsoft.com/office/officeart/2005/8/layout/hList1"/>
    <dgm:cxn modelId="{5537338D-8163-4E69-8BA4-CB5C0ABBA86E}" type="presParOf" srcId="{F68F2790-84EC-46AE-94D6-93746EB76AAB}" destId="{33BBD850-6A13-4EF5-857A-B9E7D117F974}" srcOrd="0" destOrd="0" presId="urn:microsoft.com/office/officeart/2005/8/layout/hList1"/>
    <dgm:cxn modelId="{A3F41390-C49B-4E55-A746-ED93BE471C0B}" type="presParOf" srcId="{F68F2790-84EC-46AE-94D6-93746EB76AAB}" destId="{CB0AC3AE-D642-4E4D-A756-C66D9219AE7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B99F058-EAEB-446E-AE09-04F1D00F7446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8F60C67-B0CC-4F1B-BAE1-2DDF77045624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Внешний аудит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B8CFB3D2-348B-4F04-8FCF-EF051FAD1218}" type="parTrans" cxnId="{5DE85CF6-7BF6-4FD6-92B0-3996E351A747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8FE7F5C4-2140-4C40-989C-6D96EEEA86CC}" type="sibTrans" cxnId="{5DE85CF6-7BF6-4FD6-92B0-3996E351A747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3B46C33B-F77A-4F4F-9520-8569709ECC24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Оценка родителей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375B3E5E-DF98-4793-B9E0-B231941D4CC9}" type="parTrans" cxnId="{C4EAC5A9-AAF2-41B7-988E-9BAF5A2AB7B5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762BE9CC-B8D9-45CD-B0A9-23AE4612724E}" type="sibTrans" cxnId="{C4EAC5A9-AAF2-41B7-988E-9BAF5A2AB7B5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65F956FE-2251-4138-BF4A-672D47D93BFB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Оценка учеников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4E7B27AE-F95A-4689-9DA8-51901201923E}" type="parTrans" cxnId="{B0269F24-0968-4730-BB2E-DDCEBE02DD15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AA5A7AFB-C939-4B98-9F3B-6F58F33C784B}" type="sibTrans" cxnId="{B0269F24-0968-4730-BB2E-DDCEBE02DD15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8A910B56-4AE2-43C4-A5C1-2ED2A8669FBB}" type="pres">
      <dgm:prSet presAssocID="{1B99F058-EAEB-446E-AE09-04F1D00F744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68F2790-84EC-46AE-94D6-93746EB76AAB}" type="pres">
      <dgm:prSet presAssocID="{28F60C67-B0CC-4F1B-BAE1-2DDF77045624}" presName="composite" presStyleCnt="0"/>
      <dgm:spPr/>
    </dgm:pt>
    <dgm:pt modelId="{33BBD850-6A13-4EF5-857A-B9E7D117F974}" type="pres">
      <dgm:prSet presAssocID="{28F60C67-B0CC-4F1B-BAE1-2DDF77045624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0AC3AE-D642-4E4D-A756-C66D9219AE73}" type="pres">
      <dgm:prSet presAssocID="{28F60C67-B0CC-4F1B-BAE1-2DDF77045624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0269F24-0968-4730-BB2E-DDCEBE02DD15}" srcId="{28F60C67-B0CC-4F1B-BAE1-2DDF77045624}" destId="{65F956FE-2251-4138-BF4A-672D47D93BFB}" srcOrd="1" destOrd="0" parTransId="{4E7B27AE-F95A-4689-9DA8-51901201923E}" sibTransId="{AA5A7AFB-C939-4B98-9F3B-6F58F33C784B}"/>
    <dgm:cxn modelId="{BB933421-E49E-41A3-8DE5-89E4A79CD8EB}" type="presOf" srcId="{65F956FE-2251-4138-BF4A-672D47D93BFB}" destId="{CB0AC3AE-D642-4E4D-A756-C66D9219AE73}" srcOrd="0" destOrd="1" presId="urn:microsoft.com/office/officeart/2005/8/layout/hList1"/>
    <dgm:cxn modelId="{5DE85CF6-7BF6-4FD6-92B0-3996E351A747}" srcId="{1B99F058-EAEB-446E-AE09-04F1D00F7446}" destId="{28F60C67-B0CC-4F1B-BAE1-2DDF77045624}" srcOrd="0" destOrd="0" parTransId="{B8CFB3D2-348B-4F04-8FCF-EF051FAD1218}" sibTransId="{8FE7F5C4-2140-4C40-989C-6D96EEEA86CC}"/>
    <dgm:cxn modelId="{85D3F151-C377-41AF-998C-F6CDC9E813B6}" type="presOf" srcId="{1B99F058-EAEB-446E-AE09-04F1D00F7446}" destId="{8A910B56-4AE2-43C4-A5C1-2ED2A8669FBB}" srcOrd="0" destOrd="0" presId="urn:microsoft.com/office/officeart/2005/8/layout/hList1"/>
    <dgm:cxn modelId="{C4EAC5A9-AAF2-41B7-988E-9BAF5A2AB7B5}" srcId="{28F60C67-B0CC-4F1B-BAE1-2DDF77045624}" destId="{3B46C33B-F77A-4F4F-9520-8569709ECC24}" srcOrd="0" destOrd="0" parTransId="{375B3E5E-DF98-4793-B9E0-B231941D4CC9}" sibTransId="{762BE9CC-B8D9-45CD-B0A9-23AE4612724E}"/>
    <dgm:cxn modelId="{0603A00B-FFCB-419B-AEC5-FC4AD9A290AA}" type="presOf" srcId="{3B46C33B-F77A-4F4F-9520-8569709ECC24}" destId="{CB0AC3AE-D642-4E4D-A756-C66D9219AE73}" srcOrd="0" destOrd="0" presId="urn:microsoft.com/office/officeart/2005/8/layout/hList1"/>
    <dgm:cxn modelId="{6A0DFD96-F575-401C-9634-79FEAA546563}" type="presOf" srcId="{28F60C67-B0CC-4F1B-BAE1-2DDF77045624}" destId="{33BBD850-6A13-4EF5-857A-B9E7D117F974}" srcOrd="0" destOrd="0" presId="urn:microsoft.com/office/officeart/2005/8/layout/hList1"/>
    <dgm:cxn modelId="{133EE027-C73B-4BAC-BCEF-FC9747572777}" type="presParOf" srcId="{8A910B56-4AE2-43C4-A5C1-2ED2A8669FBB}" destId="{F68F2790-84EC-46AE-94D6-93746EB76AAB}" srcOrd="0" destOrd="0" presId="urn:microsoft.com/office/officeart/2005/8/layout/hList1"/>
    <dgm:cxn modelId="{B8190F24-E3B8-4AD9-87D1-388B0DD8A3CB}" type="presParOf" srcId="{F68F2790-84EC-46AE-94D6-93746EB76AAB}" destId="{33BBD850-6A13-4EF5-857A-B9E7D117F974}" srcOrd="0" destOrd="0" presId="urn:microsoft.com/office/officeart/2005/8/layout/hList1"/>
    <dgm:cxn modelId="{D2A42A30-646A-4910-8F9F-7753D58FD250}" type="presParOf" srcId="{F68F2790-84EC-46AE-94D6-93746EB76AAB}" destId="{CB0AC3AE-D642-4E4D-A756-C66D9219AE7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FB1321-225E-4E71-BF15-7A4C161AF73A}">
      <dsp:nvSpPr>
        <dsp:cNvPr id="0" name=""/>
        <dsp:cNvSpPr/>
      </dsp:nvSpPr>
      <dsp:spPr>
        <a:xfrm>
          <a:off x="0" y="527528"/>
          <a:ext cx="8572559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DB878F-0030-485D-8ABF-1180FFA74B2E}">
      <dsp:nvSpPr>
        <dsp:cNvPr id="0" name=""/>
        <dsp:cNvSpPr/>
      </dsp:nvSpPr>
      <dsp:spPr>
        <a:xfrm>
          <a:off x="428628" y="130453"/>
          <a:ext cx="7837754" cy="6627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6816" tIns="0" rIns="226816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Участие в системе непрерывного профессионального образования с учетом сетевого взаимодействия</a:t>
          </a:r>
          <a:endParaRPr lang="ru-RU" sz="2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460981" y="162806"/>
        <a:ext cx="7773048" cy="598048"/>
      </dsp:txXfrm>
    </dsp:sp>
    <dsp:sp modelId="{FF54666D-40F3-494D-AE1E-38F6CC97CA18}">
      <dsp:nvSpPr>
        <dsp:cNvPr id="0" name=""/>
        <dsp:cNvSpPr/>
      </dsp:nvSpPr>
      <dsp:spPr>
        <a:xfrm>
          <a:off x="0" y="1475403"/>
          <a:ext cx="8572559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31AF0C-8B77-435F-92A1-F7C1D365F321}">
      <dsp:nvSpPr>
        <dsp:cNvPr id="0" name=""/>
        <dsp:cNvSpPr/>
      </dsp:nvSpPr>
      <dsp:spPr>
        <a:xfrm>
          <a:off x="428628" y="1078328"/>
          <a:ext cx="7837754" cy="6627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6816" tIns="0" rIns="226816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Обучение через освоение лучших практик</a:t>
          </a:r>
          <a:endParaRPr lang="ru-RU" sz="2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460981" y="1110681"/>
        <a:ext cx="7773048" cy="598048"/>
      </dsp:txXfrm>
    </dsp:sp>
    <dsp:sp modelId="{6981E8DB-8DED-43E7-9C7F-71470EB6874D}">
      <dsp:nvSpPr>
        <dsp:cNvPr id="0" name=""/>
        <dsp:cNvSpPr/>
      </dsp:nvSpPr>
      <dsp:spPr>
        <a:xfrm>
          <a:off x="0" y="2423277"/>
          <a:ext cx="8572559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DEF435-6A6C-4E0E-AD82-8C1799D4EA4F}">
      <dsp:nvSpPr>
        <dsp:cNvPr id="0" name=""/>
        <dsp:cNvSpPr/>
      </dsp:nvSpPr>
      <dsp:spPr>
        <a:xfrm>
          <a:off x="428628" y="2026203"/>
          <a:ext cx="7837754" cy="6627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6816" tIns="0" rIns="226816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Повышение мотивации к постоянному совершенствованию и саморазвитию</a:t>
          </a:r>
          <a:endParaRPr lang="ru-RU" sz="2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460981" y="2058556"/>
        <a:ext cx="7773048" cy="598048"/>
      </dsp:txXfrm>
    </dsp:sp>
    <dsp:sp modelId="{795F08FE-9583-45F0-AD25-AFFB2FCFE3E6}">
      <dsp:nvSpPr>
        <dsp:cNvPr id="0" name=""/>
        <dsp:cNvSpPr/>
      </dsp:nvSpPr>
      <dsp:spPr>
        <a:xfrm>
          <a:off x="0" y="3468731"/>
          <a:ext cx="8572559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98E1DA-FEF9-4C78-9A2A-08FDF97BBE5C}">
      <dsp:nvSpPr>
        <dsp:cNvPr id="0" name=""/>
        <dsp:cNvSpPr/>
      </dsp:nvSpPr>
      <dsp:spPr>
        <a:xfrm>
          <a:off x="428628" y="2974077"/>
          <a:ext cx="7976732" cy="76033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6816" tIns="0" rIns="226816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       Участие в обучающих семинарах для учителей</a:t>
          </a:r>
          <a:endParaRPr lang="ru-RU" sz="2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465744" y="3011193"/>
        <a:ext cx="7902500" cy="686101"/>
      </dsp:txXfrm>
    </dsp:sp>
    <dsp:sp modelId="{297484C4-30D9-4F17-9C39-0E0564C2909A}">
      <dsp:nvSpPr>
        <dsp:cNvPr id="0" name=""/>
        <dsp:cNvSpPr/>
      </dsp:nvSpPr>
      <dsp:spPr>
        <a:xfrm>
          <a:off x="0" y="4416606"/>
          <a:ext cx="8572559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F2C2F6-890B-43BA-BB3C-4AE556B943A4}">
      <dsp:nvSpPr>
        <dsp:cNvPr id="0" name=""/>
        <dsp:cNvSpPr/>
      </dsp:nvSpPr>
      <dsp:spPr>
        <a:xfrm>
          <a:off x="428628" y="4019531"/>
          <a:ext cx="7837754" cy="6627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6816" tIns="0" rIns="226816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Развитие ИКТ-компетентности</a:t>
          </a:r>
          <a:endParaRPr lang="ru-RU" sz="2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460981" y="4051884"/>
        <a:ext cx="7773048" cy="59804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36496B-7A65-4518-99F3-00477168B372}">
      <dsp:nvSpPr>
        <dsp:cNvPr id="0" name=""/>
        <dsp:cNvSpPr/>
      </dsp:nvSpPr>
      <dsp:spPr>
        <a:xfrm>
          <a:off x="0" y="4713"/>
          <a:ext cx="4143404" cy="10928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«Школа молодого педагога»</a:t>
          </a:r>
          <a:endParaRPr lang="ru-RU" sz="2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2008" y="36721"/>
        <a:ext cx="4079388" cy="1028827"/>
      </dsp:txXfrm>
    </dsp:sp>
    <dsp:sp modelId="{4A3413B6-42CD-4FAE-B4D8-304FE0988398}">
      <dsp:nvSpPr>
        <dsp:cNvPr id="0" name=""/>
        <dsp:cNvSpPr/>
      </dsp:nvSpPr>
      <dsp:spPr>
        <a:xfrm rot="5400000">
          <a:off x="1866793" y="899541"/>
          <a:ext cx="409816" cy="94245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1788966" y="1165859"/>
        <a:ext cx="565471" cy="286871"/>
      </dsp:txXfrm>
    </dsp:sp>
    <dsp:sp modelId="{922830F1-A426-4052-A800-65BD9E71B535}">
      <dsp:nvSpPr>
        <dsp:cNvPr id="0" name=""/>
        <dsp:cNvSpPr/>
      </dsp:nvSpPr>
      <dsp:spPr>
        <a:xfrm>
          <a:off x="0" y="1643978"/>
          <a:ext cx="4143404" cy="16412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shade val="51000"/>
                <a:satMod val="130000"/>
              </a:schemeClr>
            </a:gs>
            <a:gs pos="80000">
              <a:schemeClr val="accent4">
                <a:hueOff val="-2232385"/>
                <a:satOff val="13449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Курсы повышения квалификации «Профессиональное становление учителя в условиях модернизации образования»</a:t>
          </a:r>
          <a:endParaRPr lang="ru-RU" sz="2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48071" y="1692049"/>
        <a:ext cx="4047262" cy="1545123"/>
      </dsp:txXfrm>
    </dsp:sp>
    <dsp:sp modelId="{033D9415-16FA-48D9-87E4-2932AFB49864}">
      <dsp:nvSpPr>
        <dsp:cNvPr id="0" name=""/>
        <dsp:cNvSpPr/>
      </dsp:nvSpPr>
      <dsp:spPr>
        <a:xfrm rot="5400000">
          <a:off x="1866793" y="3087228"/>
          <a:ext cx="409816" cy="94245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1788966" y="3353546"/>
        <a:ext cx="565471" cy="286871"/>
      </dsp:txXfrm>
    </dsp:sp>
    <dsp:sp modelId="{96071BED-A8C7-44E7-AC56-3C4C8E49DFEC}">
      <dsp:nvSpPr>
        <dsp:cNvPr id="0" name=""/>
        <dsp:cNvSpPr/>
      </dsp:nvSpPr>
      <dsp:spPr>
        <a:xfrm>
          <a:off x="0" y="3831665"/>
          <a:ext cx="4143404" cy="10928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Региональный  этап Всероссийского конкурса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«Педагогический дебют»</a:t>
          </a:r>
          <a:endParaRPr lang="ru-RU" sz="2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32008" y="3863673"/>
        <a:ext cx="4079388" cy="1028827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36496B-7A65-4518-99F3-00477168B372}">
      <dsp:nvSpPr>
        <dsp:cNvPr id="0" name=""/>
        <dsp:cNvSpPr/>
      </dsp:nvSpPr>
      <dsp:spPr>
        <a:xfrm>
          <a:off x="0" y="4713"/>
          <a:ext cx="4143404" cy="10928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Ассоциация 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«Клуб </a:t>
          </a:r>
          <a:r>
            <a:rPr lang="en-US" sz="2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“</a:t>
          </a:r>
          <a:r>
            <a:rPr lang="ru-RU" sz="2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Учитель года</a:t>
          </a:r>
          <a:r>
            <a:rPr lang="en-US" sz="2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”</a:t>
          </a:r>
          <a:r>
            <a:rPr lang="ru-RU" sz="2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»</a:t>
          </a:r>
        </a:p>
      </dsp:txBody>
      <dsp:txXfrm>
        <a:off x="32008" y="36721"/>
        <a:ext cx="4079388" cy="1028827"/>
      </dsp:txXfrm>
    </dsp:sp>
    <dsp:sp modelId="{4A3413B6-42CD-4FAE-B4D8-304FE0988398}">
      <dsp:nvSpPr>
        <dsp:cNvPr id="0" name=""/>
        <dsp:cNvSpPr/>
      </dsp:nvSpPr>
      <dsp:spPr>
        <a:xfrm rot="5400000">
          <a:off x="1866793" y="899541"/>
          <a:ext cx="409816" cy="94245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1788966" y="1165859"/>
        <a:ext cx="565471" cy="286871"/>
      </dsp:txXfrm>
    </dsp:sp>
    <dsp:sp modelId="{922830F1-A426-4052-A800-65BD9E71B535}">
      <dsp:nvSpPr>
        <dsp:cNvPr id="0" name=""/>
        <dsp:cNvSpPr/>
      </dsp:nvSpPr>
      <dsp:spPr>
        <a:xfrm>
          <a:off x="0" y="1643978"/>
          <a:ext cx="4143404" cy="16412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shade val="51000"/>
                <a:satMod val="130000"/>
              </a:schemeClr>
            </a:gs>
            <a:gs pos="80000">
              <a:schemeClr val="accent4">
                <a:hueOff val="-2232385"/>
                <a:satOff val="13449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Курсы повышения квалификации «Современный учитель как профессионал»</a:t>
          </a:r>
          <a:endParaRPr lang="ru-RU" sz="2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48071" y="1692049"/>
        <a:ext cx="4047262" cy="1545123"/>
      </dsp:txXfrm>
    </dsp:sp>
    <dsp:sp modelId="{033D9415-16FA-48D9-87E4-2932AFB49864}">
      <dsp:nvSpPr>
        <dsp:cNvPr id="0" name=""/>
        <dsp:cNvSpPr/>
      </dsp:nvSpPr>
      <dsp:spPr>
        <a:xfrm rot="5400000">
          <a:off x="1866793" y="3087228"/>
          <a:ext cx="409816" cy="94245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1788966" y="3353546"/>
        <a:ext cx="565471" cy="286871"/>
      </dsp:txXfrm>
    </dsp:sp>
    <dsp:sp modelId="{96071BED-A8C7-44E7-AC56-3C4C8E49DFEC}">
      <dsp:nvSpPr>
        <dsp:cNvPr id="0" name=""/>
        <dsp:cNvSpPr/>
      </dsp:nvSpPr>
      <dsp:spPr>
        <a:xfrm>
          <a:off x="0" y="3831665"/>
          <a:ext cx="4143404" cy="10928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Региональный этап  Всероссийского конкурса «Учитель года»</a:t>
          </a:r>
          <a:endParaRPr lang="ru-RU" sz="2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32008" y="3863673"/>
        <a:ext cx="4079388" cy="10288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10B3B3-39F4-4EE0-8C0B-F0C8C70FAC8C}">
      <dsp:nvSpPr>
        <dsp:cNvPr id="0" name=""/>
        <dsp:cNvSpPr/>
      </dsp:nvSpPr>
      <dsp:spPr>
        <a:xfrm>
          <a:off x="0" y="0"/>
          <a:ext cx="2826327" cy="2826327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EDCE787-2975-42C0-8539-7ACCB979C22B}">
      <dsp:nvSpPr>
        <dsp:cNvPr id="0" name=""/>
        <dsp:cNvSpPr/>
      </dsp:nvSpPr>
      <dsp:spPr>
        <a:xfrm>
          <a:off x="1413163" y="0"/>
          <a:ext cx="4790252" cy="282632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rPr>
            <a:t>Преодоление технократического подхода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rPr>
            <a:t>в оценке труда педагога</a:t>
          </a:r>
          <a:endParaRPr lang="ru-RU" sz="1800" kern="1200" dirty="0">
            <a:solidFill>
              <a:srgbClr val="000066"/>
            </a:solidFill>
          </a:endParaRPr>
        </a:p>
      </dsp:txBody>
      <dsp:txXfrm>
        <a:off x="1413163" y="0"/>
        <a:ext cx="4790252" cy="847900"/>
      </dsp:txXfrm>
    </dsp:sp>
    <dsp:sp modelId="{457C19BE-CB51-4032-B9C9-C14094BDA86A}">
      <dsp:nvSpPr>
        <dsp:cNvPr id="0" name=""/>
        <dsp:cNvSpPr/>
      </dsp:nvSpPr>
      <dsp:spPr>
        <a:xfrm>
          <a:off x="494608" y="847900"/>
          <a:ext cx="1837111" cy="1837111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850E1D2-11EC-4593-8C02-662B74C06996}">
      <dsp:nvSpPr>
        <dsp:cNvPr id="0" name=""/>
        <dsp:cNvSpPr/>
      </dsp:nvSpPr>
      <dsp:spPr>
        <a:xfrm>
          <a:off x="1413163" y="847900"/>
          <a:ext cx="4790252" cy="183711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rPr>
            <a:t>Обеспечение координированного роста свободы и ответственности педагога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rPr>
            <a:t>за результаты своего труда</a:t>
          </a:r>
          <a:endParaRPr lang="ru-RU" sz="1800" kern="1200" dirty="0">
            <a:solidFill>
              <a:srgbClr val="000066"/>
            </a:solidFill>
          </a:endParaRPr>
        </a:p>
      </dsp:txBody>
      <dsp:txXfrm>
        <a:off x="1413163" y="847900"/>
        <a:ext cx="4790252" cy="847897"/>
      </dsp:txXfrm>
    </dsp:sp>
    <dsp:sp modelId="{1A9473FD-DE57-4C55-A4E8-5E423A99D1B2}">
      <dsp:nvSpPr>
        <dsp:cNvPr id="0" name=""/>
        <dsp:cNvSpPr/>
      </dsp:nvSpPr>
      <dsp:spPr>
        <a:xfrm>
          <a:off x="989215" y="1695797"/>
          <a:ext cx="847897" cy="847897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A4058EB-9ACE-49CC-8B19-A865F3E12775}">
      <dsp:nvSpPr>
        <dsp:cNvPr id="0" name=""/>
        <dsp:cNvSpPr/>
      </dsp:nvSpPr>
      <dsp:spPr>
        <a:xfrm>
          <a:off x="1413163" y="1695797"/>
          <a:ext cx="4790252" cy="84789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rPr>
            <a:t>Мотивировка педагога на постоянное повышение квалификации</a:t>
          </a:r>
          <a:endParaRPr lang="ru-RU" sz="1800" kern="1200" dirty="0">
            <a:solidFill>
              <a:srgbClr val="000066"/>
            </a:solidFill>
          </a:endParaRPr>
        </a:p>
      </dsp:txBody>
      <dsp:txXfrm>
        <a:off x="1413163" y="1695797"/>
        <a:ext cx="4790252" cy="84789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61AEF8-CA51-4185-A2DF-72008528A393}">
      <dsp:nvSpPr>
        <dsp:cNvPr id="0" name=""/>
        <dsp:cNvSpPr/>
      </dsp:nvSpPr>
      <dsp:spPr>
        <a:xfrm>
          <a:off x="236" y="14283"/>
          <a:ext cx="3635539" cy="7572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rgbClr val="000066"/>
              </a:solidFill>
              <a:effectLst/>
              <a:latin typeface="Times New Roman" pitchFamily="18" charset="0"/>
              <a:cs typeface="Times New Roman" pitchFamily="18" charset="0"/>
            </a:rPr>
            <a:t>Существующие противоречия</a:t>
          </a:r>
          <a:endParaRPr lang="ru-RU" sz="1900" kern="1200" dirty="0">
            <a:solidFill>
              <a:srgbClr val="000066"/>
            </a:solidFill>
            <a:effectLst/>
          </a:endParaRPr>
        </a:p>
      </dsp:txBody>
      <dsp:txXfrm>
        <a:off x="22415" y="36462"/>
        <a:ext cx="3591181" cy="712893"/>
      </dsp:txXfrm>
    </dsp:sp>
    <dsp:sp modelId="{E91983E7-FCC7-453B-B52C-A0E74631DFCE}">
      <dsp:nvSpPr>
        <dsp:cNvPr id="0" name=""/>
        <dsp:cNvSpPr/>
      </dsp:nvSpPr>
      <dsp:spPr>
        <a:xfrm>
          <a:off x="3714776" y="55571"/>
          <a:ext cx="666969" cy="67467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>
            <a:solidFill>
              <a:srgbClr val="000066"/>
            </a:solidFill>
            <a:effectLst/>
          </a:endParaRPr>
        </a:p>
      </dsp:txBody>
      <dsp:txXfrm>
        <a:off x="3714776" y="190506"/>
        <a:ext cx="466878" cy="404804"/>
      </dsp:txXfrm>
    </dsp:sp>
    <dsp:sp modelId="{AB008C76-DC90-4623-9B88-2B7B7E5CF6B1}">
      <dsp:nvSpPr>
        <dsp:cNvPr id="0" name=""/>
        <dsp:cNvSpPr/>
      </dsp:nvSpPr>
      <dsp:spPr>
        <a:xfrm>
          <a:off x="4436718" y="14283"/>
          <a:ext cx="3635539" cy="7572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rgbClr val="000066"/>
              </a:solidFill>
              <a:effectLst/>
              <a:latin typeface="Times New Roman" pitchFamily="18" charset="0"/>
              <a:cs typeface="Times New Roman" pitchFamily="18" charset="0"/>
            </a:rPr>
            <a:t>Новые компетенции</a:t>
          </a:r>
          <a:endParaRPr lang="ru-RU" sz="1900" kern="1200" dirty="0">
            <a:solidFill>
              <a:srgbClr val="000066"/>
            </a:solidFill>
            <a:effectLst/>
          </a:endParaRPr>
        </a:p>
      </dsp:txBody>
      <dsp:txXfrm>
        <a:off x="4458897" y="36462"/>
        <a:ext cx="3591181" cy="71289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733C1C-3F0C-4398-AF51-A1D7EF4F0F2F}">
      <dsp:nvSpPr>
        <dsp:cNvPr id="0" name=""/>
        <dsp:cNvSpPr/>
      </dsp:nvSpPr>
      <dsp:spPr>
        <a:xfrm rot="5400000">
          <a:off x="2217215" y="-1098412"/>
          <a:ext cx="607781" cy="295885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rPr>
            <a:t>Рост числа детей                                     с ОВЗ</a:t>
          </a:r>
          <a:endParaRPr lang="ru-RU" sz="1600" kern="1200" dirty="0"/>
        </a:p>
      </dsp:txBody>
      <dsp:txXfrm rot="-5400000">
        <a:off x="1041679" y="106793"/>
        <a:ext cx="2929185" cy="548443"/>
      </dsp:txXfrm>
    </dsp:sp>
    <dsp:sp modelId="{7051E56A-38A2-4874-81B7-23C942C50954}">
      <dsp:nvSpPr>
        <dsp:cNvPr id="0" name=""/>
        <dsp:cNvSpPr/>
      </dsp:nvSpPr>
      <dsp:spPr>
        <a:xfrm>
          <a:off x="142870" y="1151"/>
          <a:ext cx="898808" cy="75972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1</a:t>
          </a:r>
          <a:endParaRPr lang="ru-RU" sz="4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179957" y="38238"/>
        <a:ext cx="824634" cy="685552"/>
      </dsp:txXfrm>
    </dsp:sp>
    <dsp:sp modelId="{77768DB1-756D-4A24-BF24-9D11CB7610DD}">
      <dsp:nvSpPr>
        <dsp:cNvPr id="0" name=""/>
        <dsp:cNvSpPr/>
      </dsp:nvSpPr>
      <dsp:spPr>
        <a:xfrm rot="5400000">
          <a:off x="2217215" y="-300700"/>
          <a:ext cx="607781" cy="295885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rPr>
            <a:t>Изменение демографического состава</a:t>
          </a:r>
          <a:endParaRPr lang="ru-RU" sz="1600" kern="1200" dirty="0"/>
        </a:p>
      </dsp:txBody>
      <dsp:txXfrm rot="-5400000">
        <a:off x="1041679" y="904505"/>
        <a:ext cx="2929185" cy="548443"/>
      </dsp:txXfrm>
    </dsp:sp>
    <dsp:sp modelId="{DBC47C51-87B4-4728-98E4-5E38959B6905}">
      <dsp:nvSpPr>
        <dsp:cNvPr id="0" name=""/>
        <dsp:cNvSpPr/>
      </dsp:nvSpPr>
      <dsp:spPr>
        <a:xfrm>
          <a:off x="142870" y="798863"/>
          <a:ext cx="898808" cy="75972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2</a:t>
          </a:r>
          <a:endParaRPr lang="ru-RU" sz="4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179957" y="835950"/>
        <a:ext cx="824634" cy="685552"/>
      </dsp:txXfrm>
    </dsp:sp>
    <dsp:sp modelId="{1B621B0A-F37F-4045-BFA3-F292AE40C678}">
      <dsp:nvSpPr>
        <dsp:cNvPr id="0" name=""/>
        <dsp:cNvSpPr/>
      </dsp:nvSpPr>
      <dsp:spPr>
        <a:xfrm rot="5400000">
          <a:off x="2217215" y="497012"/>
          <a:ext cx="607781" cy="295885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rPr>
            <a:t>Изменение статуса дошкольного образования</a:t>
          </a:r>
          <a:endParaRPr lang="ru-RU" sz="1600" kern="1200" dirty="0"/>
        </a:p>
      </dsp:txBody>
      <dsp:txXfrm rot="-5400000">
        <a:off x="1041679" y="1702218"/>
        <a:ext cx="2929185" cy="548443"/>
      </dsp:txXfrm>
    </dsp:sp>
    <dsp:sp modelId="{32B8CB9B-05E5-44BC-A929-27ED361AE258}">
      <dsp:nvSpPr>
        <dsp:cNvPr id="0" name=""/>
        <dsp:cNvSpPr/>
      </dsp:nvSpPr>
      <dsp:spPr>
        <a:xfrm>
          <a:off x="142870" y="1596576"/>
          <a:ext cx="898808" cy="75972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3</a:t>
          </a:r>
          <a:endParaRPr lang="ru-RU" sz="4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179957" y="1633663"/>
        <a:ext cx="824634" cy="68555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733C1C-3F0C-4398-AF51-A1D7EF4F0F2F}">
      <dsp:nvSpPr>
        <dsp:cNvPr id="0" name=""/>
        <dsp:cNvSpPr/>
      </dsp:nvSpPr>
      <dsp:spPr>
        <a:xfrm rot="5400000">
          <a:off x="2217215" y="-1098412"/>
          <a:ext cx="607781" cy="295885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rPr>
            <a:t>Введение дополнительных специальностей</a:t>
          </a:r>
          <a:endParaRPr lang="ru-RU" sz="1600" kern="1200" dirty="0"/>
        </a:p>
      </dsp:txBody>
      <dsp:txXfrm rot="-5400000">
        <a:off x="1041679" y="106793"/>
        <a:ext cx="2929185" cy="548443"/>
      </dsp:txXfrm>
    </dsp:sp>
    <dsp:sp modelId="{7051E56A-38A2-4874-81B7-23C942C50954}">
      <dsp:nvSpPr>
        <dsp:cNvPr id="0" name=""/>
        <dsp:cNvSpPr/>
      </dsp:nvSpPr>
      <dsp:spPr>
        <a:xfrm>
          <a:off x="142870" y="1151"/>
          <a:ext cx="898808" cy="75972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1</a:t>
          </a:r>
          <a:endParaRPr lang="ru-RU" sz="4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179957" y="38238"/>
        <a:ext cx="824634" cy="685552"/>
      </dsp:txXfrm>
    </dsp:sp>
    <dsp:sp modelId="{77768DB1-756D-4A24-BF24-9D11CB7610DD}">
      <dsp:nvSpPr>
        <dsp:cNvPr id="0" name=""/>
        <dsp:cNvSpPr/>
      </dsp:nvSpPr>
      <dsp:spPr>
        <a:xfrm rot="5400000">
          <a:off x="2217215" y="-300700"/>
          <a:ext cx="607781" cy="295885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spc="-90" baseline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rPr>
            <a:t>Обучение                                                   в мультикультурных классах</a:t>
          </a:r>
          <a:endParaRPr lang="ru-RU" sz="1600" b="1" kern="1200" spc="-90" baseline="0" dirty="0" smtClean="0">
            <a:solidFill>
              <a:srgbClr val="000066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1041679" y="904505"/>
        <a:ext cx="2929185" cy="548443"/>
      </dsp:txXfrm>
    </dsp:sp>
    <dsp:sp modelId="{DBC47C51-87B4-4728-98E4-5E38959B6905}">
      <dsp:nvSpPr>
        <dsp:cNvPr id="0" name=""/>
        <dsp:cNvSpPr/>
      </dsp:nvSpPr>
      <dsp:spPr>
        <a:xfrm>
          <a:off x="142870" y="798863"/>
          <a:ext cx="898808" cy="75972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2</a:t>
          </a:r>
          <a:endParaRPr lang="ru-RU" sz="4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179957" y="835950"/>
        <a:ext cx="824634" cy="685552"/>
      </dsp:txXfrm>
    </dsp:sp>
    <dsp:sp modelId="{1B621B0A-F37F-4045-BFA3-F292AE40C678}">
      <dsp:nvSpPr>
        <dsp:cNvPr id="0" name=""/>
        <dsp:cNvSpPr/>
      </dsp:nvSpPr>
      <dsp:spPr>
        <a:xfrm rot="5400000">
          <a:off x="2217215" y="497012"/>
          <a:ext cx="607781" cy="295885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spc="-90" baseline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rPr>
            <a:t>Школа вправе реализовать программы дошкольного образования</a:t>
          </a:r>
          <a:endParaRPr lang="ru-RU" sz="1600" b="1" kern="1200" spc="-90" baseline="0" dirty="0" smtClean="0">
            <a:solidFill>
              <a:srgbClr val="000066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1041679" y="1702218"/>
        <a:ext cx="2929185" cy="548443"/>
      </dsp:txXfrm>
    </dsp:sp>
    <dsp:sp modelId="{32B8CB9B-05E5-44BC-A929-27ED361AE258}">
      <dsp:nvSpPr>
        <dsp:cNvPr id="0" name=""/>
        <dsp:cNvSpPr/>
      </dsp:nvSpPr>
      <dsp:spPr>
        <a:xfrm>
          <a:off x="142870" y="1596576"/>
          <a:ext cx="898808" cy="75972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3</a:t>
          </a:r>
          <a:endParaRPr lang="ru-RU" sz="4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179957" y="1633663"/>
        <a:ext cx="824634" cy="68555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48FEDA-22F0-417D-A266-9315AD941160}">
      <dsp:nvSpPr>
        <dsp:cNvPr id="0" name=""/>
        <dsp:cNvSpPr/>
      </dsp:nvSpPr>
      <dsp:spPr>
        <a:xfrm>
          <a:off x="804644" y="-14513"/>
          <a:ext cx="4393005" cy="4393005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Обще-национальная компетентность</a:t>
          </a:r>
          <a:endParaRPr lang="ru-RU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2233470" y="205136"/>
        <a:ext cx="1535355" cy="658950"/>
      </dsp:txXfrm>
    </dsp:sp>
    <dsp:sp modelId="{00762648-2E83-4921-B9AD-C6A2473ADBDD}">
      <dsp:nvSpPr>
        <dsp:cNvPr id="0" name=""/>
        <dsp:cNvSpPr/>
      </dsp:nvSpPr>
      <dsp:spPr>
        <a:xfrm>
          <a:off x="1463595" y="1028825"/>
          <a:ext cx="3294754" cy="3294754"/>
        </a:xfrm>
        <a:prstGeom prst="ellipse">
          <a:avLst/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shade val="51000"/>
                <a:satMod val="130000"/>
              </a:schemeClr>
            </a:gs>
            <a:gs pos="80000">
              <a:schemeClr val="accent4">
                <a:hueOff val="-2232385"/>
                <a:satOff val="13449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Региональные </a:t>
          </a:r>
          <a:r>
            <a:rPr lang="ru-RU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требования</a:t>
          </a:r>
          <a:endParaRPr lang="ru-RU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2343295" y="1234747"/>
        <a:ext cx="1535355" cy="617766"/>
      </dsp:txXfrm>
    </dsp:sp>
    <dsp:sp modelId="{C74A2C04-5B94-4DE0-892E-3E83CD618006}">
      <dsp:nvSpPr>
        <dsp:cNvPr id="0" name=""/>
        <dsp:cNvSpPr/>
      </dsp:nvSpPr>
      <dsp:spPr>
        <a:xfrm>
          <a:off x="1806799" y="1988225"/>
          <a:ext cx="2608347" cy="2474206"/>
        </a:xfrm>
        <a:prstGeom prst="ellipse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Внутренний стандарт организации </a:t>
          </a:r>
          <a:endParaRPr lang="ru-RU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2188782" y="2606776"/>
        <a:ext cx="1844380" cy="123710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8A72A0-6A2F-418F-934F-529863CF07B1}">
      <dsp:nvSpPr>
        <dsp:cNvPr id="0" name=""/>
        <dsp:cNvSpPr/>
      </dsp:nvSpPr>
      <dsp:spPr>
        <a:xfrm>
          <a:off x="2357453" y="0"/>
          <a:ext cx="3000396" cy="3000396"/>
        </a:xfrm>
        <a:prstGeom prst="teardrop">
          <a:avLst/>
        </a:prstGeom>
        <a:gradFill rotWithShape="0">
          <a:gsLst>
            <a:gs pos="0">
              <a:schemeClr val="accent5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5D086B1-231B-4393-B92F-6A52013D78BE}">
      <dsp:nvSpPr>
        <dsp:cNvPr id="0" name=""/>
        <dsp:cNvSpPr/>
      </dsp:nvSpPr>
      <dsp:spPr>
        <a:xfrm>
          <a:off x="865547" y="197275"/>
          <a:ext cx="3803821" cy="42060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rPr>
            <a:t>Профессиональные стандарты</a:t>
          </a:r>
          <a:endParaRPr lang="ru-RU" sz="1800" kern="1200" dirty="0">
            <a:solidFill>
              <a:srgbClr val="000066"/>
            </a:solidFill>
          </a:endParaRPr>
        </a:p>
      </dsp:txBody>
      <dsp:txXfrm>
        <a:off x="886079" y="217807"/>
        <a:ext cx="3762757" cy="379539"/>
      </dsp:txXfrm>
    </dsp:sp>
    <dsp:sp modelId="{BBB8799B-6668-4062-B287-4B0B5C328E82}">
      <dsp:nvSpPr>
        <dsp:cNvPr id="0" name=""/>
        <dsp:cNvSpPr/>
      </dsp:nvSpPr>
      <dsp:spPr>
        <a:xfrm>
          <a:off x="831944" y="754481"/>
          <a:ext cx="3808852" cy="118335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shade val="50000"/>
              <a:hueOff val="168648"/>
              <a:satOff val="-3730"/>
              <a:lumOff val="2799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rPr>
            <a:t>Квалификационные требования, квалификационные справочники по должностям, профессиям и  специальностям</a:t>
          </a:r>
          <a:endParaRPr lang="ru-RU" sz="1800" kern="1200" dirty="0">
            <a:solidFill>
              <a:srgbClr val="000066"/>
            </a:solidFill>
          </a:endParaRPr>
        </a:p>
      </dsp:txBody>
      <dsp:txXfrm>
        <a:off x="889711" y="812248"/>
        <a:ext cx="3693318" cy="1067825"/>
      </dsp:txXfrm>
    </dsp:sp>
    <dsp:sp modelId="{12FAA58B-65F9-485C-807B-C98AC29634E0}">
      <dsp:nvSpPr>
        <dsp:cNvPr id="0" name=""/>
        <dsp:cNvSpPr/>
      </dsp:nvSpPr>
      <dsp:spPr>
        <a:xfrm>
          <a:off x="846239" y="2091916"/>
          <a:ext cx="3808852" cy="70616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shade val="50000"/>
              <a:hueOff val="168648"/>
              <a:satOff val="-3730"/>
              <a:lumOff val="2799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spc="-20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rPr>
            <a:t>Квалификационные требования 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spc="-20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rPr>
            <a:t>к профессиональным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spc="-20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rPr>
            <a:t>знаниям и навыкам</a:t>
          </a:r>
          <a:endParaRPr lang="ru-RU" sz="1800" kern="1200" dirty="0">
            <a:solidFill>
              <a:srgbClr val="000066"/>
            </a:solidFill>
          </a:endParaRPr>
        </a:p>
      </dsp:txBody>
      <dsp:txXfrm>
        <a:off x="880711" y="2126388"/>
        <a:ext cx="3739908" cy="63722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BBD850-6A13-4EF5-857A-B9E7D117F974}">
      <dsp:nvSpPr>
        <dsp:cNvPr id="0" name=""/>
        <dsp:cNvSpPr/>
      </dsp:nvSpPr>
      <dsp:spPr>
        <a:xfrm>
          <a:off x="0" y="0"/>
          <a:ext cx="2772228" cy="662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Внутренний аудит</a:t>
          </a:r>
          <a:endParaRPr lang="ru-RU" sz="23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0" y="0"/>
        <a:ext cx="2772228" cy="662400"/>
      </dsp:txXfrm>
    </dsp:sp>
    <dsp:sp modelId="{CB0AC3AE-D642-4E4D-A756-C66D9219AE73}">
      <dsp:nvSpPr>
        <dsp:cNvPr id="0" name=""/>
        <dsp:cNvSpPr/>
      </dsp:nvSpPr>
      <dsp:spPr>
        <a:xfrm>
          <a:off x="0" y="665085"/>
          <a:ext cx="2772228" cy="154680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>
              <a:latin typeface="Times New Roman" pitchFamily="18" charset="0"/>
              <a:cs typeface="Times New Roman" pitchFamily="18" charset="0"/>
            </a:rPr>
            <a:t>Аудиторы из числа сотрудников организации</a:t>
          </a:r>
          <a:endParaRPr lang="ru-RU" sz="23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665085"/>
        <a:ext cx="2772228" cy="154680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BBD850-6A13-4EF5-857A-B9E7D117F974}">
      <dsp:nvSpPr>
        <dsp:cNvPr id="0" name=""/>
        <dsp:cNvSpPr/>
      </dsp:nvSpPr>
      <dsp:spPr>
        <a:xfrm>
          <a:off x="0" y="193575"/>
          <a:ext cx="2772228" cy="691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Внешний аудит</a:t>
          </a:r>
          <a:endParaRPr lang="ru-RU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0" y="193575"/>
        <a:ext cx="2772228" cy="691200"/>
      </dsp:txXfrm>
    </dsp:sp>
    <dsp:sp modelId="{CB0AC3AE-D642-4E4D-A756-C66D9219AE73}">
      <dsp:nvSpPr>
        <dsp:cNvPr id="0" name=""/>
        <dsp:cNvSpPr/>
      </dsp:nvSpPr>
      <dsp:spPr>
        <a:xfrm>
          <a:off x="0" y="884776"/>
          <a:ext cx="2772228" cy="135054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Оценка родителей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Оценка учеников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884776"/>
        <a:ext cx="2772228" cy="13505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698DE0-367E-489E-8A1B-71D54236A006}" type="datetimeFigureOut">
              <a:rPr lang="ru-RU" smtClean="0"/>
              <a:pPr/>
              <a:t>22.08.2014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45ACCE-8C4D-48AF-AAFE-5866065ABC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2990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5ACCE-8C4D-48AF-AAFE-5866065ABCC1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5AF4A-C8FB-4863-9D68-68D6BB338CE2}" type="datetime1">
              <a:rPr lang="ru-RU" smtClean="0"/>
              <a:pPr/>
              <a:t>22.08.2014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90737-92AD-4D85-8415-EFD325C792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98A03-018D-492F-9C6F-01DAC3D4313E}" type="datetime1">
              <a:rPr lang="ru-RU" smtClean="0"/>
              <a:pPr/>
              <a:t>22.08.2014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90737-92AD-4D85-8415-EFD325C792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D5605-5839-4E48-B32D-31639D104A34}" type="datetime1">
              <a:rPr lang="ru-RU" smtClean="0"/>
              <a:pPr/>
              <a:t>22.08.2014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90737-92AD-4D85-8415-EFD325C792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44AB5-EEA3-455D-A56D-83D2E1034A87}" type="datetime1">
              <a:rPr lang="ru-RU" smtClean="0"/>
              <a:pPr/>
              <a:t>22.08.2014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90737-92AD-4D85-8415-EFD325C792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50D73-3448-4395-A67B-4AC7B6D429C6}" type="datetime1">
              <a:rPr lang="ru-RU" smtClean="0"/>
              <a:pPr/>
              <a:t>22.08.2014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90737-92AD-4D85-8415-EFD325C792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7F099-D2D5-401F-A6D1-AEE779AC9439}" type="datetime1">
              <a:rPr lang="ru-RU" smtClean="0"/>
              <a:pPr/>
              <a:t>22.08.2014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90737-92AD-4D85-8415-EFD325C792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8218B-08CD-4AC6-9634-C9EE99E1D48C}" type="datetime1">
              <a:rPr lang="ru-RU" smtClean="0"/>
              <a:pPr/>
              <a:t>22.08.2014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90737-92AD-4D85-8415-EFD325C792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C6DE0-A9B0-44B0-A2DE-1129E48A5934}" type="datetime1">
              <a:rPr lang="ru-RU" smtClean="0"/>
              <a:pPr/>
              <a:t>22.08.2014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90737-92AD-4D85-8415-EFD325C792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3488D-2821-4AA8-B10C-7CDD45C09A75}" type="datetime1">
              <a:rPr lang="ru-RU" smtClean="0"/>
              <a:pPr/>
              <a:t>22.08.2014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90737-92AD-4D85-8415-EFD325C792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0FBB-AAA1-4B73-8A57-AE3FA0371E6B}" type="datetime1">
              <a:rPr lang="ru-RU" smtClean="0"/>
              <a:pPr/>
              <a:t>22.08.2014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90737-92AD-4D85-8415-EFD325C792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1B1A4-83F7-4919-A5E2-C6EC3EAAF7B0}" type="datetime1">
              <a:rPr lang="ru-RU" smtClean="0"/>
              <a:pPr/>
              <a:t>22.08.2014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90737-92AD-4D85-8415-EFD325C792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3F0B1B-C64B-4AFC-8FB8-98A7B0137303}" type="datetime1">
              <a:rPr lang="ru-RU" smtClean="0"/>
              <a:pPr/>
              <a:t>22.08.2014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90737-92AD-4D85-8415-EFD325C7923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13" Type="http://schemas.microsoft.com/office/2007/relationships/diagramDrawing" Target="../diagrams/drawing12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11.xml"/><Relationship Id="rId12" Type="http://schemas.openxmlformats.org/officeDocument/2006/relationships/diagramColors" Target="../diagrams/colors1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Relationship Id="rId6" Type="http://schemas.openxmlformats.org/officeDocument/2006/relationships/diagramQuickStyle" Target="../diagrams/quickStyle11.xml"/><Relationship Id="rId11" Type="http://schemas.openxmlformats.org/officeDocument/2006/relationships/diagramQuickStyle" Target="../diagrams/quickStyle12.xml"/><Relationship Id="rId5" Type="http://schemas.openxmlformats.org/officeDocument/2006/relationships/diagramLayout" Target="../diagrams/layout11.xml"/><Relationship Id="rId10" Type="http://schemas.openxmlformats.org/officeDocument/2006/relationships/diagramLayout" Target="../diagrams/layout12.xml"/><Relationship Id="rId4" Type="http://schemas.openxmlformats.org/officeDocument/2006/relationships/diagramData" Target="../diagrams/data11.xml"/><Relationship Id="rId9" Type="http://schemas.openxmlformats.org/officeDocument/2006/relationships/diagramData" Target="../diagrams/data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1.jpeg"/><Relationship Id="rId7" Type="http://schemas.openxmlformats.org/officeDocument/2006/relationships/diagramQuickStyle" Target="../diagrams/quickStyl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2.jpeg"/><Relationship Id="rId9" Type="http://schemas.microsoft.com/office/2007/relationships/diagramDrawing" Target="../diagrams/drawing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13" Type="http://schemas.openxmlformats.org/officeDocument/2006/relationships/diagramColors" Target="../diagrams/colors4.xml"/><Relationship Id="rId18" Type="http://schemas.openxmlformats.org/officeDocument/2006/relationships/diagramColors" Target="../diagrams/colors5.xml"/><Relationship Id="rId3" Type="http://schemas.openxmlformats.org/officeDocument/2006/relationships/notesSlide" Target="../notesSlides/notesSlide1.xml"/><Relationship Id="rId7" Type="http://schemas.openxmlformats.org/officeDocument/2006/relationships/diagramQuickStyle" Target="../diagrams/quickStyle3.xml"/><Relationship Id="rId12" Type="http://schemas.openxmlformats.org/officeDocument/2006/relationships/diagramQuickStyle" Target="../diagrams/quickStyle4.xml"/><Relationship Id="rId17" Type="http://schemas.openxmlformats.org/officeDocument/2006/relationships/diagramQuickStyle" Target="../diagrams/quickStyle5.xml"/><Relationship Id="rId2" Type="http://schemas.openxmlformats.org/officeDocument/2006/relationships/slideLayout" Target="../slideLayouts/slideLayout2.xml"/><Relationship Id="rId16" Type="http://schemas.openxmlformats.org/officeDocument/2006/relationships/diagramLayout" Target="../diagrams/layout5.xml"/><Relationship Id="rId1" Type="http://schemas.openxmlformats.org/officeDocument/2006/relationships/themeOverride" Target="../theme/themeOverride2.xml"/><Relationship Id="rId6" Type="http://schemas.openxmlformats.org/officeDocument/2006/relationships/diagramLayout" Target="../diagrams/layout3.xml"/><Relationship Id="rId11" Type="http://schemas.openxmlformats.org/officeDocument/2006/relationships/diagramLayout" Target="../diagrams/layout4.xml"/><Relationship Id="rId5" Type="http://schemas.openxmlformats.org/officeDocument/2006/relationships/diagramData" Target="../diagrams/data3.xml"/><Relationship Id="rId15" Type="http://schemas.openxmlformats.org/officeDocument/2006/relationships/diagramData" Target="../diagrams/data5.xml"/><Relationship Id="rId10" Type="http://schemas.openxmlformats.org/officeDocument/2006/relationships/diagramData" Target="../diagrams/data4.xml"/><Relationship Id="rId19" Type="http://schemas.microsoft.com/office/2007/relationships/diagramDrawing" Target="../diagrams/drawing5.xml"/><Relationship Id="rId4" Type="http://schemas.openxmlformats.org/officeDocument/2006/relationships/image" Target="../media/image1.jpeg"/><Relationship Id="rId9" Type="http://schemas.microsoft.com/office/2007/relationships/diagramDrawing" Target="../diagrams/drawing3.xml"/><Relationship Id="rId14" Type="http://schemas.microsoft.com/office/2007/relationships/diagramDrawing" Target="../diagrams/drawing4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6.xml"/><Relationship Id="rId12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6" Type="http://schemas.openxmlformats.org/officeDocument/2006/relationships/diagramQuickStyle" Target="../diagrams/quickStyle6.xml"/><Relationship Id="rId11" Type="http://schemas.openxmlformats.org/officeDocument/2006/relationships/image" Target="../media/image5.jpeg"/><Relationship Id="rId5" Type="http://schemas.openxmlformats.org/officeDocument/2006/relationships/diagramLayout" Target="../diagrams/layout6.xml"/><Relationship Id="rId10" Type="http://schemas.openxmlformats.org/officeDocument/2006/relationships/image" Target="../media/image4.jpeg"/><Relationship Id="rId4" Type="http://schemas.openxmlformats.org/officeDocument/2006/relationships/diagramData" Target="../diagrams/data6.xml"/><Relationship Id="rId9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8.xml"/><Relationship Id="rId13" Type="http://schemas.openxmlformats.org/officeDocument/2006/relationships/diagramColors" Target="../diagrams/colors9.xml"/><Relationship Id="rId3" Type="http://schemas.openxmlformats.org/officeDocument/2006/relationships/image" Target="../media/image1.jpeg"/><Relationship Id="rId7" Type="http://schemas.openxmlformats.org/officeDocument/2006/relationships/diagramQuickStyle" Target="../diagrams/quickStyle8.xml"/><Relationship Id="rId12" Type="http://schemas.openxmlformats.org/officeDocument/2006/relationships/diagramQuickStyle" Target="../diagrams/quickStyle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6" Type="http://schemas.openxmlformats.org/officeDocument/2006/relationships/diagramLayout" Target="../diagrams/layout8.xml"/><Relationship Id="rId11" Type="http://schemas.openxmlformats.org/officeDocument/2006/relationships/diagramLayout" Target="../diagrams/layout9.xml"/><Relationship Id="rId5" Type="http://schemas.openxmlformats.org/officeDocument/2006/relationships/diagramData" Target="../diagrams/data8.xml"/><Relationship Id="rId10" Type="http://schemas.openxmlformats.org/officeDocument/2006/relationships/diagramData" Target="../diagrams/data9.xml"/><Relationship Id="rId4" Type="http://schemas.openxmlformats.org/officeDocument/2006/relationships/image" Target="../media/image7.jpeg"/><Relationship Id="rId9" Type="http://schemas.microsoft.com/office/2007/relationships/diagramDrawing" Target="../diagrams/drawing8.xml"/><Relationship Id="rId14" Type="http://schemas.microsoft.com/office/2007/relationships/diagramDrawing" Target="../diagrams/drawing9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1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5"/>
          <p:cNvSpPr txBox="1">
            <a:spLocks noChangeArrowheads="1"/>
          </p:cNvSpPr>
          <p:nvPr/>
        </p:nvSpPr>
        <p:spPr bwMode="auto">
          <a:xfrm>
            <a:off x="1571604" y="642918"/>
            <a:ext cx="6715172" cy="928694"/>
          </a:xfrm>
          <a:prstGeom prst="rect">
            <a:avLst/>
          </a:prstGeom>
          <a:solidFill>
            <a:schemeClr val="bg1">
              <a:alpha val="74901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Педагог – ключевая фигура </a:t>
            </a:r>
          </a:p>
          <a:p>
            <a:pPr algn="ctr">
              <a:defRPr/>
            </a:pP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реформирования образования</a:t>
            </a:r>
            <a:endParaRPr lang="ru-RU" sz="2400" b="1" kern="0" dirty="0" smtClean="0">
              <a:solidFill>
                <a:srgbClr val="00487E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5" name="Содержимое 6"/>
          <p:cNvSpPr>
            <a:spLocks noGrp="1"/>
          </p:cNvSpPr>
          <p:nvPr>
            <p:ph idx="1"/>
          </p:nvPr>
        </p:nvSpPr>
        <p:spPr>
          <a:xfrm>
            <a:off x="-1794" y="1670050"/>
            <a:ext cx="9144000" cy="5187950"/>
          </a:xfrm>
        </p:spPr>
        <p:txBody>
          <a:bodyPr>
            <a:normAutofit fontScale="47500" lnSpcReduction="20000"/>
          </a:bodyPr>
          <a:lstStyle/>
          <a:p>
            <a:pPr marL="0" indent="0" algn="ctr" eaLnBrk="1" hangingPunct="1">
              <a:buFontTx/>
              <a:buNone/>
              <a:defRPr/>
            </a:pPr>
            <a:endParaRPr lang="ru-RU" b="1" i="1" dirty="0" smtClean="0">
              <a:solidFill>
                <a:srgbClr val="C00000"/>
              </a:solidFill>
              <a:latin typeface="Times New Roman" pitchFamily="18" charset="0"/>
            </a:endParaRPr>
          </a:p>
          <a:p>
            <a:pPr marL="0" indent="0" algn="ctr" eaLnBrk="1" hangingPunct="1">
              <a:buFontTx/>
              <a:buNone/>
              <a:defRPr/>
            </a:pPr>
            <a:r>
              <a:rPr lang="ru-RU" sz="10100" b="1" i="1" dirty="0" smtClean="0">
                <a:solidFill>
                  <a:srgbClr val="C00000"/>
                </a:solidFill>
                <a:latin typeface="Times New Roman" pitchFamily="18" charset="0"/>
              </a:rPr>
              <a:t>ПРОФЕССИОНАЛЬНЫЙ СТАНДАРТ ПЕДАГОГА </a:t>
            </a:r>
          </a:p>
          <a:p>
            <a:pPr marL="0" indent="0" algn="ctr" eaLnBrk="1" hangingPunct="1">
              <a:buFontTx/>
              <a:buNone/>
              <a:defRPr/>
            </a:pPr>
            <a:r>
              <a:rPr lang="ru-RU" sz="10100" b="1" i="1" dirty="0" smtClean="0">
                <a:solidFill>
                  <a:srgbClr val="C00000"/>
                </a:solidFill>
                <a:latin typeface="Times New Roman" pitchFamily="18" charset="0"/>
              </a:rPr>
              <a:t>КАК ИМПУЛЬС К </a:t>
            </a:r>
          </a:p>
          <a:p>
            <a:pPr marL="0" indent="0" algn="ctr" eaLnBrk="1" hangingPunct="1">
              <a:buFontTx/>
              <a:buNone/>
              <a:defRPr/>
            </a:pPr>
            <a:r>
              <a:rPr lang="ru-RU" sz="10100" b="1" i="1" dirty="0" smtClean="0">
                <a:solidFill>
                  <a:srgbClr val="C00000"/>
                </a:solidFill>
                <a:latin typeface="Times New Roman" pitchFamily="18" charset="0"/>
              </a:rPr>
              <a:t>ТВОРЧЕСКОМУ </a:t>
            </a:r>
          </a:p>
          <a:p>
            <a:pPr marL="0" indent="0" algn="ctr" eaLnBrk="1" hangingPunct="1">
              <a:buFontTx/>
              <a:buNone/>
              <a:defRPr/>
            </a:pPr>
            <a:r>
              <a:rPr lang="ru-RU" sz="10100" b="1" i="1" dirty="0" smtClean="0">
                <a:solidFill>
                  <a:srgbClr val="C00000"/>
                </a:solidFill>
                <a:latin typeface="Times New Roman" pitchFamily="18" charset="0"/>
              </a:rPr>
              <a:t>РАЗВИТИЮ УЧИТЕЛЯ</a:t>
            </a:r>
            <a:endParaRPr lang="ru-RU" sz="101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 marL="0" indent="0" algn="r" eaLnBrk="1" hangingPunct="1">
              <a:buFontTx/>
              <a:buNone/>
              <a:defRPr/>
            </a:pPr>
            <a:endParaRPr lang="ru-RU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r" eaLnBrk="1" hangingPunct="1">
              <a:buFontTx/>
              <a:buNone/>
              <a:defRPr/>
            </a:pPr>
            <a:endParaRPr lang="ru-RU" sz="2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r" eaLnBrk="1" hangingPunct="1">
              <a:buFontTx/>
              <a:buNone/>
              <a:defRPr/>
            </a:pPr>
            <a:endParaRPr lang="ru-RU" sz="2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r" eaLnBrk="1" hangingPunct="1">
              <a:buFontTx/>
              <a:buNone/>
              <a:defRPr/>
            </a:pPr>
            <a:endParaRPr lang="ru-RU" sz="2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r" eaLnBrk="1" hangingPunct="1">
              <a:buFontTx/>
              <a:buNone/>
              <a:defRPr/>
            </a:pPr>
            <a:r>
              <a:rPr lang="ru-RU" sz="44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/>
            </a:r>
            <a:br>
              <a:rPr lang="ru-RU" sz="44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</a:br>
            <a:endParaRPr lang="ru-RU" sz="4400" dirty="0" smtClean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buFontTx/>
              <a:buNone/>
              <a:defRPr/>
            </a:pPr>
            <a:endParaRPr lang="ru-RU" sz="4400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90737-92AD-4D85-8415-EFD325C7923C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1538" y="72571"/>
            <a:ext cx="8092864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</a:pPr>
            <a:r>
              <a:rPr lang="ru-RU" sz="32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Создание условий </a:t>
            </a:r>
          </a:p>
          <a:p>
            <a:pPr lvl="0" algn="ctr">
              <a:lnSpc>
                <a:spcPct val="90000"/>
              </a:lnSpc>
            </a:pPr>
            <a:r>
              <a:rPr lang="ru-RU" sz="32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для постоянного самосовершенствования и самореализации педагога</a:t>
            </a:r>
            <a:endParaRPr lang="ru-RU" sz="32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19" name="Схема 18"/>
          <p:cNvGraphicFramePr/>
          <p:nvPr/>
        </p:nvGraphicFramePr>
        <p:xfrm>
          <a:off x="214282" y="1500174"/>
          <a:ext cx="4143404" cy="492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22" name="Схема 21"/>
          <p:cNvGraphicFramePr/>
          <p:nvPr/>
        </p:nvGraphicFramePr>
        <p:xfrm>
          <a:off x="4786314" y="1500174"/>
          <a:ext cx="4143404" cy="492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90737-92AD-4D85-8415-EFD325C7923C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Budennovsk.org &quot; Мы теперь не просто дети!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30044" y="5283952"/>
            <a:ext cx="1645932" cy="142878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Педагог – ключевая фигура реформирования образования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Любите то, что Вы делаете, </a:t>
            </a:r>
          </a:p>
          <a:p>
            <a:pPr algn="ctr">
              <a:buNone/>
            </a:pPr>
            <a:r>
              <a:rPr lang="ru-RU" sz="4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и тех, ради кого Вы это делаете!</a:t>
            </a:r>
            <a:endParaRPr lang="ru-RU" sz="4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90737-92AD-4D85-8415-EFD325C7923C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1026" name="Picture 2" descr="C:\Users\Абанеева\Desktop\выступление\картинки\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86709" y="142852"/>
            <a:ext cx="1291091" cy="1643074"/>
          </a:xfrm>
          <a:prstGeom prst="rect">
            <a:avLst/>
          </a:prstGeom>
          <a:noFill/>
        </p:spPr>
      </p:pic>
      <p:pic>
        <p:nvPicPr>
          <p:cNvPr id="6" name="Picture 2" descr="Budennovsk.org &quot; Мы теперь не просто дети!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88224" y="4464851"/>
            <a:ext cx="2412932" cy="2035982"/>
          </a:xfrm>
          <a:prstGeom prst="rect">
            <a:avLst/>
          </a:prstGeom>
          <a:noFill/>
        </p:spPr>
      </p:pic>
      <p:pic>
        <p:nvPicPr>
          <p:cNvPr id="8" name="Рисунок 7" descr="Скачать программы для школы. - 26 Декабря 2013 - Blog - Vodoobor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528" y="3500438"/>
            <a:ext cx="1911156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im1-tub-ru.yandex.net/i?id=257f25b3cf998497191aaf8795f9f27f-31-144&amp;n=21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92080" y="5344521"/>
            <a:ext cx="1350482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Очень красивые картинки цветы и букеты - 754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57554" y="3143248"/>
            <a:ext cx="3429024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" name="Схема 35"/>
          <p:cNvGraphicFramePr/>
          <p:nvPr>
            <p:extLst>
              <p:ext uri="{D42A27DB-BD31-4B8C-83A1-F6EECF244321}">
                <p14:modId xmlns:p14="http://schemas.microsoft.com/office/powerpoint/2010/main" val="946951999"/>
              </p:ext>
            </p:extLst>
          </p:nvPr>
        </p:nvGraphicFramePr>
        <p:xfrm>
          <a:off x="3492144" y="3677055"/>
          <a:ext cx="5500726" cy="30003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23050" y="1340768"/>
            <a:ext cx="8784976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деле обучения и воспитания, во всем школьном деле ничего нельзя улучшить, минуя голову учителя. </a:t>
            </a:r>
          </a:p>
          <a:p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К. Д. Ушинский</a:t>
            </a: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90737-92AD-4D85-8415-EFD325C7923C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69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0" descr="http://www.expert-personal.com/assets/images/CD8D060A-1846-45F6-BEF6-26056EFA299B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DFF"/>
              </a:clrFrom>
              <a:clrTo>
                <a:srgbClr val="FEFD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857232"/>
            <a:ext cx="2683399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2292040" y="41564"/>
            <a:ext cx="7000892" cy="484910"/>
          </a:xfrm>
        </p:spPr>
        <p:txBody>
          <a:bodyPr>
            <a:noAutofit/>
          </a:bodyPr>
          <a:lstStyle/>
          <a:p>
            <a:pPr eaLnBrk="0" hangingPunct="0">
              <a:defRPr/>
            </a:pPr>
            <a:r>
              <a:rPr lang="ru-RU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СТАНДАРТ – ЭТО: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571736" y="571480"/>
            <a:ext cx="6357982" cy="41711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3525" indent="-288000">
              <a:lnSpc>
                <a:spcPct val="90000"/>
              </a:lnSpc>
              <a:buSzPct val="90000"/>
              <a:buFont typeface="Wingdings" pitchFamily="2" charset="2"/>
              <a:buChar char="q"/>
              <a:tabLst>
                <a:tab pos="263525" algn="l"/>
              </a:tabLst>
              <a:defRPr/>
            </a:pPr>
            <a:r>
              <a:rPr lang="ru-RU" sz="1950" b="1" kern="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инструмент реализации стратегии образования </a:t>
            </a:r>
            <a:endParaRPr lang="ru-RU" sz="1950" b="1" kern="0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marL="263525" indent="-288000">
              <a:lnSpc>
                <a:spcPct val="90000"/>
              </a:lnSpc>
              <a:buSzPct val="90000"/>
              <a:tabLst>
                <a:tab pos="263525" algn="l"/>
              </a:tabLst>
              <a:defRPr/>
            </a:pPr>
            <a:r>
              <a:rPr lang="ru-RU" sz="1950" b="1" kern="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950" b="1" kern="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950" b="1" kern="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меняющемся </a:t>
            </a:r>
            <a:r>
              <a:rPr lang="ru-RU" sz="1950" b="1" kern="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мире;</a:t>
            </a:r>
            <a:endParaRPr lang="ru-RU" sz="1950" b="1" kern="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marL="263525" indent="-288000">
              <a:lnSpc>
                <a:spcPct val="90000"/>
              </a:lnSpc>
              <a:buSzPct val="90000"/>
              <a:buFont typeface="Wingdings" pitchFamily="2" charset="2"/>
              <a:buChar char="q"/>
              <a:tabLst>
                <a:tab pos="263525" algn="l"/>
              </a:tabLst>
              <a:defRPr/>
            </a:pPr>
            <a:r>
              <a:rPr lang="ru-RU" sz="1950" b="1" kern="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инструмент </a:t>
            </a:r>
            <a:r>
              <a:rPr lang="ru-RU" sz="1950" b="1" kern="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повышения качества </a:t>
            </a:r>
            <a:r>
              <a:rPr lang="ru-RU" sz="1950" b="1" kern="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образования</a:t>
            </a:r>
          </a:p>
          <a:p>
            <a:pPr marL="263525" indent="-288000">
              <a:lnSpc>
                <a:spcPct val="90000"/>
              </a:lnSpc>
              <a:buSzPct val="90000"/>
              <a:tabLst>
                <a:tab pos="263525" algn="l"/>
              </a:tabLst>
              <a:defRPr/>
            </a:pPr>
            <a:r>
              <a:rPr lang="ru-RU" sz="1950" b="1" kern="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950" b="1" kern="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950" b="1" kern="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выхода отечественного образования </a:t>
            </a:r>
            <a:endParaRPr lang="ru-RU" sz="1950" b="1" kern="0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marL="263525" indent="-288000">
              <a:lnSpc>
                <a:spcPct val="90000"/>
              </a:lnSpc>
              <a:buSzPct val="90000"/>
              <a:tabLst>
                <a:tab pos="263525" algn="l"/>
              </a:tabLst>
              <a:defRPr/>
            </a:pPr>
            <a:r>
              <a:rPr lang="ru-RU" sz="1950" b="1" kern="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950" b="1" kern="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950" b="1" kern="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международный </a:t>
            </a:r>
            <a:r>
              <a:rPr lang="ru-RU" sz="1950" b="1" kern="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уровень;</a:t>
            </a:r>
          </a:p>
          <a:p>
            <a:pPr marL="263525" indent="-288000">
              <a:lnSpc>
                <a:spcPct val="90000"/>
              </a:lnSpc>
              <a:buSzPct val="90000"/>
              <a:buFont typeface="Wingdings" pitchFamily="2" charset="2"/>
              <a:buChar char="q"/>
              <a:tabLst>
                <a:tab pos="263525" algn="l"/>
              </a:tabLst>
              <a:defRPr/>
            </a:pPr>
            <a:r>
              <a:rPr lang="ru-RU" sz="1950" b="1" kern="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объективный измеритель квалификации </a:t>
            </a:r>
            <a:r>
              <a:rPr lang="ru-RU" sz="1950" b="1" kern="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педагога;</a:t>
            </a:r>
            <a:endParaRPr lang="ru-RU" sz="1950" b="1" kern="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marL="263525" indent="-288000">
              <a:lnSpc>
                <a:spcPct val="90000"/>
              </a:lnSpc>
              <a:buSzPct val="90000"/>
              <a:buFont typeface="Wingdings" pitchFamily="2" charset="2"/>
              <a:buChar char="q"/>
              <a:tabLst>
                <a:tab pos="263525" algn="l"/>
              </a:tabLst>
              <a:defRPr/>
            </a:pPr>
            <a:r>
              <a:rPr lang="ru-RU" sz="1950" b="1" kern="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средство </a:t>
            </a:r>
            <a:r>
              <a:rPr lang="ru-RU" sz="1950" b="1" kern="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отбора педагогических кадров </a:t>
            </a:r>
            <a:endParaRPr lang="ru-RU" sz="1950" b="1" kern="0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marL="263525" indent="-288000">
              <a:lnSpc>
                <a:spcPct val="90000"/>
              </a:lnSpc>
              <a:buSzPct val="90000"/>
              <a:tabLst>
                <a:tab pos="263525" algn="l"/>
              </a:tabLst>
              <a:defRPr/>
            </a:pPr>
            <a:r>
              <a:rPr lang="ru-RU" sz="1950" b="1" kern="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950" b="1" kern="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950" b="1" kern="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учреждения </a:t>
            </a:r>
            <a:r>
              <a:rPr lang="ru-RU" sz="1950" b="1" kern="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образования;</a:t>
            </a:r>
            <a:endParaRPr lang="ru-RU" sz="1950" b="1" kern="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marL="263525" indent="-288000">
              <a:lnSpc>
                <a:spcPct val="90000"/>
              </a:lnSpc>
              <a:buSzPct val="90000"/>
              <a:buFont typeface="Wingdings" pitchFamily="2" charset="2"/>
              <a:buChar char="q"/>
              <a:tabLst>
                <a:tab pos="263525" algn="l"/>
              </a:tabLst>
              <a:defRPr/>
            </a:pPr>
            <a:r>
              <a:rPr lang="ru-RU" sz="1950" b="1" kern="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основа </a:t>
            </a:r>
            <a:r>
              <a:rPr lang="ru-RU" sz="1950" b="1" kern="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для формирования трудового договора, фиксирующего отношения между работником </a:t>
            </a:r>
            <a:r>
              <a:rPr lang="ru-RU" sz="1950" b="1" kern="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и работодателем.</a:t>
            </a:r>
            <a:endParaRPr lang="ru-RU" sz="1950" b="1" kern="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20000"/>
              </a:spcBef>
              <a:buSzPct val="140000"/>
              <a:tabLst>
                <a:tab pos="355600" algn="l"/>
              </a:tabLst>
              <a:defRPr/>
            </a:pPr>
            <a:endParaRPr lang="ru-RU" sz="2000" b="1" kern="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20000"/>
              </a:spcBef>
              <a:buSzPct val="140000"/>
              <a:tabLst>
                <a:tab pos="355600" algn="l"/>
              </a:tabLst>
              <a:defRPr/>
            </a:pPr>
            <a:endParaRPr lang="ru-RU" sz="2000" b="1" kern="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20000"/>
              </a:spcBef>
              <a:buSzPct val="140000"/>
              <a:tabLst>
                <a:tab pos="355600" algn="l"/>
              </a:tabLst>
              <a:defRPr/>
            </a:pPr>
            <a:endParaRPr lang="ru-RU" sz="2000" kern="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Схема 9"/>
          <p:cNvGraphicFramePr/>
          <p:nvPr/>
        </p:nvGraphicFramePr>
        <p:xfrm>
          <a:off x="2735338" y="3752848"/>
          <a:ext cx="6203417" cy="2826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2" name="Стрелка вправо 11"/>
          <p:cNvSpPr/>
          <p:nvPr/>
        </p:nvSpPr>
        <p:spPr>
          <a:xfrm>
            <a:off x="357158" y="3500438"/>
            <a:ext cx="3526445" cy="3071810"/>
          </a:xfrm>
          <a:prstGeom prst="rightArrow">
            <a:avLst>
              <a:gd name="adj1" fmla="val 62629"/>
              <a:gd name="adj2" fmla="val 50902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ФУНКЦИИ ПРОФЕССИОНАЛЬ-НОГО СТАНДАРТА ПЕДАГОГА</a:t>
            </a:r>
            <a:endParaRPr lang="ru-RU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90737-92AD-4D85-8415-EFD325C7923C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07211" y="96982"/>
            <a:ext cx="6566240" cy="60135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32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Разработка </a:t>
            </a:r>
            <a:r>
              <a:rPr lang="ru-RU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профессионального </a:t>
            </a:r>
            <a:r>
              <a:rPr lang="ru-RU" sz="32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стандарта</a:t>
            </a:r>
            <a:endParaRPr lang="ru-RU" sz="32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744662" y="942109"/>
          <a:ext cx="8072494" cy="785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10" name="Схема 9"/>
          <p:cNvGraphicFramePr/>
          <p:nvPr/>
        </p:nvGraphicFramePr>
        <p:xfrm>
          <a:off x="419088" y="2222815"/>
          <a:ext cx="4143404" cy="2357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pSp>
        <p:nvGrpSpPr>
          <p:cNvPr id="11" name="Группа 10"/>
          <p:cNvGrpSpPr/>
          <p:nvPr/>
        </p:nvGrpSpPr>
        <p:grpSpPr>
          <a:xfrm rot="5400000">
            <a:off x="2408166" y="1629595"/>
            <a:ext cx="410448" cy="674674"/>
            <a:chOff x="3714776" y="96707"/>
            <a:chExt cx="666969" cy="674674"/>
          </a:xfrm>
        </p:grpSpPr>
        <p:sp>
          <p:nvSpPr>
            <p:cNvPr id="12" name="Стрелка вправо 11"/>
            <p:cNvSpPr/>
            <p:nvPr/>
          </p:nvSpPr>
          <p:spPr>
            <a:xfrm>
              <a:off x="3714776" y="96707"/>
              <a:ext cx="666969" cy="674674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Стрелка вправо 4"/>
            <p:cNvSpPr/>
            <p:nvPr/>
          </p:nvSpPr>
          <p:spPr>
            <a:xfrm>
              <a:off x="3714776" y="231642"/>
              <a:ext cx="466878" cy="4048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600" kern="1200"/>
            </a:p>
          </p:txBody>
        </p:sp>
      </p:grpSp>
      <p:graphicFrame>
        <p:nvGraphicFramePr>
          <p:cNvPr id="14" name="Схема 13"/>
          <p:cNvGraphicFramePr/>
          <p:nvPr/>
        </p:nvGraphicFramePr>
        <p:xfrm>
          <a:off x="4705368" y="2222815"/>
          <a:ext cx="4143404" cy="2357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grpSp>
        <p:nvGrpSpPr>
          <p:cNvPr id="15" name="Группа 14"/>
          <p:cNvGrpSpPr/>
          <p:nvPr/>
        </p:nvGrpSpPr>
        <p:grpSpPr>
          <a:xfrm rot="5400000">
            <a:off x="6694445" y="1629594"/>
            <a:ext cx="410449" cy="674674"/>
            <a:chOff x="3714776" y="96707"/>
            <a:chExt cx="666969" cy="674674"/>
          </a:xfrm>
        </p:grpSpPr>
        <p:sp>
          <p:nvSpPr>
            <p:cNvPr id="16" name="Стрелка вправо 15"/>
            <p:cNvSpPr/>
            <p:nvPr/>
          </p:nvSpPr>
          <p:spPr>
            <a:xfrm>
              <a:off x="3714776" y="96707"/>
              <a:ext cx="666969" cy="674674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Стрелка вправо 4"/>
            <p:cNvSpPr/>
            <p:nvPr/>
          </p:nvSpPr>
          <p:spPr>
            <a:xfrm>
              <a:off x="3714776" y="231642"/>
              <a:ext cx="466878" cy="4048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600" kern="1200"/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1214414" y="5143512"/>
            <a:ext cx="6715173" cy="625834"/>
            <a:chOff x="236" y="14283"/>
            <a:chExt cx="3635539" cy="757251"/>
          </a:xfrm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236" y="14283"/>
              <a:ext cx="3635539" cy="757251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  <p:sp>
          <p:nvSpPr>
            <p:cNvPr id="21" name="Скругленный прямоугольник 4"/>
            <p:cNvSpPr/>
            <p:nvPr/>
          </p:nvSpPr>
          <p:spPr>
            <a:xfrm>
              <a:off x="22415" y="14283"/>
              <a:ext cx="3591181" cy="735071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kern="1200" dirty="0" smtClean="0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rPr>
                <a:t>Профессиональный стандарт педагога</a:t>
              </a:r>
              <a:endParaRPr lang="ru-RU" sz="2400" kern="1200" dirty="0">
                <a:solidFill>
                  <a:srgbClr val="000066"/>
                </a:solidFill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1214414" y="6072206"/>
            <a:ext cx="6786610" cy="625834"/>
            <a:chOff x="236" y="14283"/>
            <a:chExt cx="3635539" cy="757251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236" y="14283"/>
              <a:ext cx="3635539" cy="757251"/>
            </a:xfrm>
            <a:prstGeom prst="roundRect">
              <a:avLst>
                <a:gd name="adj" fmla="val 10000"/>
              </a:avLst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  <p:sp>
          <p:nvSpPr>
            <p:cNvPr id="24" name="Скругленный прямоугольник 4"/>
            <p:cNvSpPr/>
            <p:nvPr/>
          </p:nvSpPr>
          <p:spPr>
            <a:xfrm>
              <a:off x="22415" y="14283"/>
              <a:ext cx="3591181" cy="735071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dirty="0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rPr>
                <a:t>Новое качество образования</a:t>
              </a:r>
            </a:p>
          </p:txBody>
        </p:sp>
      </p:grpSp>
      <p:grpSp>
        <p:nvGrpSpPr>
          <p:cNvPr id="25" name="Группа 24"/>
          <p:cNvGrpSpPr/>
          <p:nvPr/>
        </p:nvGrpSpPr>
        <p:grpSpPr>
          <a:xfrm rot="5400000">
            <a:off x="4413826" y="5444563"/>
            <a:ext cx="519529" cy="917560"/>
            <a:chOff x="3714776" y="96707"/>
            <a:chExt cx="666969" cy="674674"/>
          </a:xfrm>
        </p:grpSpPr>
        <p:sp>
          <p:nvSpPr>
            <p:cNvPr id="26" name="Стрелка вправо 25"/>
            <p:cNvSpPr/>
            <p:nvPr/>
          </p:nvSpPr>
          <p:spPr>
            <a:xfrm>
              <a:off x="3714776" y="96707"/>
              <a:ext cx="666969" cy="674674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Стрелка вправо 4"/>
            <p:cNvSpPr/>
            <p:nvPr/>
          </p:nvSpPr>
          <p:spPr>
            <a:xfrm>
              <a:off x="3714776" y="231642"/>
              <a:ext cx="466878" cy="4048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600" kern="1200"/>
            </a:p>
          </p:txBody>
        </p:sp>
      </p:grpSp>
      <p:sp>
        <p:nvSpPr>
          <p:cNvPr id="30" name="Выгнутая вправо стрелка 29"/>
          <p:cNvSpPr/>
          <p:nvPr/>
        </p:nvSpPr>
        <p:spPr>
          <a:xfrm>
            <a:off x="7996206" y="2781980"/>
            <a:ext cx="1000132" cy="2747073"/>
          </a:xfrm>
          <a:prstGeom prst="curvedLef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1" name="Выгнутая вправо стрелка 30"/>
          <p:cNvSpPr/>
          <p:nvPr/>
        </p:nvSpPr>
        <p:spPr>
          <a:xfrm flipH="1">
            <a:off x="94595" y="2825066"/>
            <a:ext cx="1062046" cy="2747073"/>
          </a:xfrm>
          <a:prstGeom prst="curvedLef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32" name="Группа 31"/>
          <p:cNvGrpSpPr/>
          <p:nvPr/>
        </p:nvGrpSpPr>
        <p:grpSpPr>
          <a:xfrm>
            <a:off x="4432467" y="1002088"/>
            <a:ext cx="691075" cy="674674"/>
            <a:chOff x="3714776" y="96707"/>
            <a:chExt cx="666969" cy="674674"/>
          </a:xfrm>
        </p:grpSpPr>
        <p:sp>
          <p:nvSpPr>
            <p:cNvPr id="33" name="Стрелка вправо 32"/>
            <p:cNvSpPr/>
            <p:nvPr/>
          </p:nvSpPr>
          <p:spPr>
            <a:xfrm>
              <a:off x="3714776" y="96707"/>
              <a:ext cx="666969" cy="674674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Стрелка вправо 4"/>
            <p:cNvSpPr/>
            <p:nvPr/>
          </p:nvSpPr>
          <p:spPr>
            <a:xfrm>
              <a:off x="3714776" y="231642"/>
              <a:ext cx="466878" cy="4048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600" kern="1200"/>
            </a:p>
          </p:txBody>
        </p:sp>
      </p:grp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90737-92AD-4D85-8415-EFD325C7923C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 rot="20066988">
            <a:off x="2982557" y="4983623"/>
            <a:ext cx="7072362" cy="858465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Уровни</a:t>
            </a:r>
            <a:r>
              <a:rPr lang="ru-RU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стандарта</a:t>
            </a:r>
            <a:endParaRPr lang="ru-RU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765008333"/>
              </p:ext>
            </p:extLst>
          </p:nvPr>
        </p:nvGraphicFramePr>
        <p:xfrm>
          <a:off x="-785850" y="116114"/>
          <a:ext cx="6221946" cy="43930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cxnSp>
        <p:nvCxnSpPr>
          <p:cNvPr id="12" name="Соединительная линия уступом 11"/>
          <p:cNvCxnSpPr/>
          <p:nvPr/>
        </p:nvCxnSpPr>
        <p:spPr>
          <a:xfrm flipV="1">
            <a:off x="214282" y="5286388"/>
            <a:ext cx="4572032" cy="928694"/>
          </a:xfrm>
          <a:prstGeom prst="bentConnector3">
            <a:avLst>
              <a:gd name="adj1" fmla="val 50000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Соединительная линия уступом 13"/>
          <p:cNvCxnSpPr/>
          <p:nvPr/>
        </p:nvCxnSpPr>
        <p:spPr>
          <a:xfrm rot="5400000" flipH="1" flipV="1">
            <a:off x="4786314" y="3214686"/>
            <a:ext cx="2071702" cy="2071702"/>
          </a:xfrm>
          <a:prstGeom prst="bentConnector3">
            <a:avLst>
              <a:gd name="adj1" fmla="val 50000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6858016" y="3214686"/>
            <a:ext cx="2285984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 32"/>
          <p:cNvSpPr/>
          <p:nvPr/>
        </p:nvSpPr>
        <p:spPr>
          <a:xfrm>
            <a:off x="428596" y="6211669"/>
            <a:ext cx="169309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0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Дошкольное</a:t>
            </a:r>
          </a:p>
          <a:p>
            <a:pPr algn="ctr">
              <a:lnSpc>
                <a:spcPct val="90000"/>
              </a:lnSpc>
            </a:pPr>
            <a:r>
              <a:rPr lang="ru-RU" sz="20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образование</a:t>
            </a:r>
            <a:endParaRPr lang="ru-RU" sz="20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2571736" y="5357826"/>
            <a:ext cx="221457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ru-RU" sz="2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Начальная </a:t>
            </a:r>
            <a:endParaRPr lang="ru-RU" sz="2000" b="1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  <a:defRPr/>
            </a:pPr>
            <a:r>
              <a:rPr lang="ru-RU" sz="2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школа</a:t>
            </a:r>
            <a:endParaRPr lang="ru-RU" sz="20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4786314" y="4286256"/>
            <a:ext cx="207170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ru-RU" sz="2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Основная </a:t>
            </a:r>
          </a:p>
          <a:p>
            <a:pPr algn="ctr">
              <a:spcBef>
                <a:spcPts val="0"/>
              </a:spcBef>
              <a:defRPr/>
            </a:pPr>
            <a:r>
              <a:rPr lang="ru-RU" sz="2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школа</a:t>
            </a:r>
            <a:endParaRPr lang="ru-RU" sz="20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6929422" y="3286124"/>
            <a:ext cx="221457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ru-RU" sz="2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Старшая </a:t>
            </a:r>
          </a:p>
          <a:p>
            <a:pPr algn="ctr">
              <a:spcBef>
                <a:spcPts val="0"/>
              </a:spcBef>
              <a:defRPr/>
            </a:pPr>
            <a:r>
              <a:rPr lang="ru-RU" sz="2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школа</a:t>
            </a:r>
            <a:endParaRPr lang="ru-RU" sz="20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Заголовок 1"/>
          <p:cNvSpPr txBox="1">
            <a:spLocks/>
          </p:cNvSpPr>
          <p:nvPr/>
        </p:nvSpPr>
        <p:spPr>
          <a:xfrm>
            <a:off x="4000496" y="0"/>
            <a:ext cx="5143504" cy="12144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Характеристика</a:t>
            </a:r>
            <a:br>
              <a:rPr kumimoji="0" lang="ru-RU" sz="4000" b="1" i="0" u="none" strike="noStrike" kern="1200" cap="none" spc="0" normalizeH="0" baseline="0" noProof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4000" b="1" i="0" u="none" strike="noStrike" kern="1200" cap="none" spc="0" normalizeH="0" baseline="0" noProof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стандарта</a:t>
            </a:r>
          </a:p>
        </p:txBody>
      </p:sp>
      <p:pic>
        <p:nvPicPr>
          <p:cNvPr id="9" name="Рисунок 16" descr="University students.jpg"/>
          <p:cNvPicPr>
            <a:picLocks noChangeAspect="1"/>
          </p:cNvPicPr>
          <p:nvPr/>
        </p:nvPicPr>
        <p:blipFill>
          <a:blip r:embed="rId9" cstate="print"/>
          <a:srcRect r="6631"/>
          <a:stretch>
            <a:fillRect/>
          </a:stretch>
        </p:blipFill>
        <p:spPr bwMode="auto">
          <a:xfrm>
            <a:off x="6572264" y="1214422"/>
            <a:ext cx="2353040" cy="19060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" name="Picture 4" descr="http://kirovo.ucoz.net/school2515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572000" y="2071678"/>
            <a:ext cx="2143140" cy="20512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8" name="Рисунок 14" descr="1klass2.jp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500298" y="3357562"/>
            <a:ext cx="2125197" cy="17798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" name="Picture 2" descr="http://womenparadise.ru/uploads/posts/1325865024_igrovaya-deyatelnost-detey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320328">
            <a:off x="299743" y="4097648"/>
            <a:ext cx="2178505" cy="19385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90737-92AD-4D85-8415-EFD325C7923C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7"/>
          <p:cNvSpPr txBox="1">
            <a:spLocks/>
          </p:cNvSpPr>
          <p:nvPr/>
        </p:nvSpPr>
        <p:spPr>
          <a:xfrm>
            <a:off x="1714480" y="63400"/>
            <a:ext cx="7286676" cy="9367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Федеральный закон </a:t>
            </a:r>
            <a:br>
              <a:rPr kumimoji="0" lang="ru-RU" sz="2000" b="1" i="0" u="none" strike="noStrike" kern="1200" cap="none" spc="0" normalizeH="0" baseline="0" noProof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000" b="1" i="0" u="none" strike="noStrike" kern="1200" cap="none" spc="0" normalizeH="0" baseline="0" noProof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«Об образовании в Российской Федерации»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№ 273-ФЗ от 29.12.2012 г.</a:t>
            </a:r>
            <a:endParaRPr kumimoji="0" lang="ru-RU" sz="2000" b="1" i="0" u="none" strike="noStrike" kern="1200" cap="none" spc="0" normalizeH="0" baseline="0" noProof="0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2" name="Rectangle 3"/>
          <p:cNvSpPr txBox="1">
            <a:spLocks noChangeArrowheads="1"/>
          </p:cNvSpPr>
          <p:nvPr/>
        </p:nvSpPr>
        <p:spPr bwMode="auto">
          <a:xfrm>
            <a:off x="785786" y="1000108"/>
            <a:ext cx="7858180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SzPct val="140000"/>
              <a:tabLst>
                <a:tab pos="355600" algn="l"/>
              </a:tabLst>
              <a:defRPr/>
            </a:pPr>
            <a:r>
              <a:rPr lang="ru-RU" sz="2000" b="1" kern="0" dirty="0" smtClean="0">
                <a:ln w="1905"/>
                <a:solidFill>
                  <a:srgbClr val="00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Вступил </a:t>
            </a:r>
            <a:r>
              <a:rPr lang="ru-RU" sz="2000" b="1" kern="0" dirty="0">
                <a:ln w="1905"/>
                <a:solidFill>
                  <a:srgbClr val="00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 силу с 1 сентября 2013 г</a:t>
            </a:r>
            <a:r>
              <a:rPr lang="ru-RU" sz="2000" b="1" kern="0" dirty="0" smtClean="0">
                <a:ln w="1905"/>
                <a:solidFill>
                  <a:srgbClr val="00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Полномасштабное введение профессионального стандарта педагога с сентября 2014 года.</a:t>
            </a:r>
          </a:p>
          <a:p>
            <a:pPr algn="ctr">
              <a:spcBef>
                <a:spcPct val="20000"/>
              </a:spcBef>
              <a:buSzPct val="140000"/>
              <a:tabLst>
                <a:tab pos="355600" algn="l"/>
              </a:tabLst>
              <a:defRPr/>
            </a:pPr>
            <a:endParaRPr lang="ru-RU" sz="2000" b="1" kern="0" dirty="0">
              <a:ln w="1905"/>
              <a:solidFill>
                <a:srgbClr val="00006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20000"/>
              </a:spcBef>
              <a:buSzPct val="140000"/>
              <a:tabLst>
                <a:tab pos="355600" algn="l"/>
              </a:tabLst>
              <a:defRPr/>
            </a:pPr>
            <a:endParaRPr lang="ru-RU" sz="2000" b="1" kern="0" dirty="0">
              <a:ln w="1905"/>
              <a:solidFill>
                <a:srgbClr val="00006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572000" y="2357430"/>
            <a:ext cx="4318000" cy="1143008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90000"/>
              </a:lnSpc>
              <a:spcBef>
                <a:spcPts val="0"/>
              </a:spcBef>
              <a:defRPr/>
            </a:pPr>
            <a:r>
              <a:rPr lang="ru-RU" sz="1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Обеспечение соответствия квалификации </a:t>
            </a:r>
            <a:r>
              <a:rPr lang="ru-RU" sz="1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учителя меняющимся </a:t>
            </a:r>
            <a:r>
              <a:rPr lang="ru-RU" sz="1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условиям профессиональной </a:t>
            </a:r>
            <a:r>
              <a:rPr lang="ru-RU" sz="1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деятельности и </a:t>
            </a:r>
            <a:r>
              <a:rPr lang="ru-RU" sz="1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социальной среды</a:t>
            </a: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142844" y="2357430"/>
            <a:ext cx="4273550" cy="1143008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90000"/>
              </a:lnSpc>
              <a:spcBef>
                <a:spcPts val="0"/>
              </a:spcBef>
              <a:defRPr/>
            </a:pPr>
            <a:r>
              <a:rPr lang="ru-RU" sz="1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Удовлетворение образовательных </a:t>
            </a:r>
            <a:endParaRPr lang="ru-RU" sz="18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spcBef>
                <a:spcPts val="0"/>
              </a:spcBef>
              <a:defRPr/>
            </a:pPr>
            <a:r>
              <a:rPr lang="ru-RU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1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математических потребностей</a:t>
            </a:r>
            <a:r>
              <a:rPr lang="ru-RU" sz="1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профессиональное развитие человека</a:t>
            </a:r>
          </a:p>
        </p:txBody>
      </p:sp>
      <p:sp>
        <p:nvSpPr>
          <p:cNvPr id="34" name="Стрелка вниз 33"/>
          <p:cNvSpPr/>
          <p:nvPr/>
        </p:nvSpPr>
        <p:spPr>
          <a:xfrm>
            <a:off x="1428728" y="2071678"/>
            <a:ext cx="1357322" cy="500066"/>
          </a:xfrm>
          <a:prstGeom prst="downArrow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defRPr/>
            </a:pPr>
            <a:endParaRPr lang="ru-RU" sz="1800" b="1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428596" y="1714488"/>
            <a:ext cx="8429684" cy="428628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buSzPct val="140000"/>
              <a:tabLst>
                <a:tab pos="355600" algn="l"/>
              </a:tabLst>
              <a:defRPr/>
            </a:pPr>
            <a:r>
              <a:rPr lang="ru-RU" sz="18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Цели современного </a:t>
            </a:r>
            <a:r>
              <a:rPr lang="ru-RU" sz="18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математического профессионального </a:t>
            </a:r>
            <a:r>
              <a:rPr lang="ru-RU" sz="18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образования</a:t>
            </a:r>
            <a:endParaRPr lang="ru-RU" sz="1800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6" name="Схема 35"/>
          <p:cNvGraphicFramePr/>
          <p:nvPr/>
        </p:nvGraphicFramePr>
        <p:xfrm>
          <a:off x="3492144" y="3677055"/>
          <a:ext cx="5500726" cy="30003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7" name="Стрелка вправо 36"/>
          <p:cNvSpPr/>
          <p:nvPr/>
        </p:nvSpPr>
        <p:spPr>
          <a:xfrm rot="10800000">
            <a:off x="3357554" y="3857628"/>
            <a:ext cx="820738" cy="2476501"/>
          </a:xfrm>
          <a:prstGeom prst="rightArrow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spcBef>
                <a:spcPts val="0"/>
              </a:spcBef>
              <a:defRPr/>
            </a:pPr>
            <a:endParaRPr lang="ru-RU" sz="1800" b="1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71406" y="4929198"/>
            <a:ext cx="3190906" cy="1143008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90000"/>
              </a:lnSpc>
              <a:spcBef>
                <a:spcPts val="0"/>
              </a:spcBef>
              <a:defRPr/>
            </a:pPr>
            <a:r>
              <a:rPr lang="ru-RU" sz="2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Содержание дополнительных профессиональных программ</a:t>
            </a:r>
          </a:p>
        </p:txBody>
      </p:sp>
      <p:sp>
        <p:nvSpPr>
          <p:cNvPr id="39" name="Стрелка вправо 38"/>
          <p:cNvSpPr/>
          <p:nvPr/>
        </p:nvSpPr>
        <p:spPr>
          <a:xfrm rot="5400000">
            <a:off x="1546198" y="4168786"/>
            <a:ext cx="571505" cy="949321"/>
          </a:xfrm>
          <a:prstGeom prst="rightArrow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spcBef>
                <a:spcPts val="0"/>
              </a:spcBef>
              <a:defRPr/>
            </a:pPr>
            <a:endParaRPr lang="ru-RU" sz="1800" b="1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Прямоугольник с одним вырезанным углом 39"/>
          <p:cNvSpPr/>
          <p:nvPr/>
        </p:nvSpPr>
        <p:spPr>
          <a:xfrm>
            <a:off x="214282" y="3643314"/>
            <a:ext cx="3152775" cy="704850"/>
          </a:xfrm>
          <a:prstGeom prst="snip1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1800" b="1" spc="-2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Запрос потребителей</a:t>
            </a:r>
          </a:p>
        </p:txBody>
      </p:sp>
      <p:sp>
        <p:nvSpPr>
          <p:cNvPr id="13" name="Стрелка вниз 12"/>
          <p:cNvSpPr/>
          <p:nvPr/>
        </p:nvSpPr>
        <p:spPr>
          <a:xfrm>
            <a:off x="5929322" y="2143116"/>
            <a:ext cx="1357322" cy="357190"/>
          </a:xfrm>
          <a:prstGeom prst="downArrow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defRPr/>
            </a:pPr>
            <a:endParaRPr lang="ru-RU" sz="1800" b="1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90737-92AD-4D85-8415-EFD325C7923C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Прямоугольник с одним вырезанным углом 49"/>
          <p:cNvSpPr/>
          <p:nvPr/>
        </p:nvSpPr>
        <p:spPr>
          <a:xfrm>
            <a:off x="4714876" y="4286256"/>
            <a:ext cx="2928958" cy="1428760"/>
          </a:xfrm>
          <a:prstGeom prst="snip1Rect">
            <a:avLst>
              <a:gd name="adj" fmla="val 23326"/>
            </a:avLst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Психолого-педагогическая компетентность</a:t>
            </a:r>
          </a:p>
        </p:txBody>
      </p:sp>
      <p:sp>
        <p:nvSpPr>
          <p:cNvPr id="49" name="Прямоугольник с одним вырезанным углом 48"/>
          <p:cNvSpPr/>
          <p:nvPr/>
        </p:nvSpPr>
        <p:spPr>
          <a:xfrm>
            <a:off x="1500166" y="4857760"/>
            <a:ext cx="2928958" cy="1428760"/>
          </a:xfrm>
          <a:prstGeom prst="snip1Rect">
            <a:avLst>
              <a:gd name="adj" fmla="val 23326"/>
            </a:avLst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ИКТ-</a:t>
            </a:r>
          </a:p>
          <a:p>
            <a:pPr algn="ctr"/>
            <a:r>
              <a:rPr lang="ru-RU" sz="2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компетентность</a:t>
            </a:r>
            <a:endParaRPr lang="ru-RU" sz="20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Стрелка углом 51"/>
          <p:cNvSpPr/>
          <p:nvPr/>
        </p:nvSpPr>
        <p:spPr>
          <a:xfrm rot="13848640" flipH="1">
            <a:off x="719277" y="3265930"/>
            <a:ext cx="1832500" cy="2027382"/>
          </a:xfrm>
          <a:prstGeom prst="ben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1" name="Стрелка углом 50"/>
          <p:cNvSpPr/>
          <p:nvPr/>
        </p:nvSpPr>
        <p:spPr>
          <a:xfrm rot="8736480">
            <a:off x="6821046" y="2504454"/>
            <a:ext cx="1785950" cy="2454105"/>
          </a:xfrm>
          <a:prstGeom prst="ben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7895" y="29029"/>
            <a:ext cx="6715140" cy="107157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Структура </a:t>
            </a:r>
            <a:br>
              <a:rPr lang="ru-RU" sz="4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профессионального стандарта</a:t>
            </a:r>
            <a:endParaRPr lang="ru-RU" dirty="0"/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1643042" y="1142984"/>
            <a:ext cx="2714644" cy="2296446"/>
          </a:xfrm>
          <a:prstGeom prst="round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Структура профессиональной деятельности учителя</a:t>
            </a:r>
            <a:endParaRPr lang="ru-RU" sz="20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Прямоугольник с одним вырезанным углом 43"/>
          <p:cNvSpPr/>
          <p:nvPr/>
        </p:nvSpPr>
        <p:spPr>
          <a:xfrm>
            <a:off x="196840" y="2394857"/>
            <a:ext cx="1928826" cy="428628"/>
          </a:xfrm>
          <a:prstGeom prst="snip1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ОБУЧЕНИЕ</a:t>
            </a:r>
            <a:endParaRPr lang="ru-RU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Прямоугольник с одним вырезанным углом 44"/>
          <p:cNvSpPr/>
          <p:nvPr/>
        </p:nvSpPr>
        <p:spPr>
          <a:xfrm>
            <a:off x="196840" y="2894923"/>
            <a:ext cx="1928826" cy="428628"/>
          </a:xfrm>
          <a:prstGeom prst="snip1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ВОСПИТАНИЕ</a:t>
            </a:r>
          </a:p>
        </p:txBody>
      </p:sp>
      <p:sp>
        <p:nvSpPr>
          <p:cNvPr id="46" name="Прямоугольник с одним вырезанным углом 45"/>
          <p:cNvSpPr/>
          <p:nvPr/>
        </p:nvSpPr>
        <p:spPr>
          <a:xfrm>
            <a:off x="196840" y="3394989"/>
            <a:ext cx="1928826" cy="428628"/>
          </a:xfrm>
          <a:prstGeom prst="snip1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РАЗВИТИЕ</a:t>
            </a: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5286380" y="1357298"/>
            <a:ext cx="2714644" cy="2296446"/>
          </a:xfrm>
          <a:prstGeom prst="round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Требование к личностным качествам</a:t>
            </a:r>
            <a:endParaRPr lang="ru-RU" sz="20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Плюс 47"/>
          <p:cNvSpPr/>
          <p:nvPr/>
        </p:nvSpPr>
        <p:spPr>
          <a:xfrm>
            <a:off x="4357686" y="1928802"/>
            <a:ext cx="914400" cy="914400"/>
          </a:xfrm>
          <a:prstGeom prst="mathPlus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spcBef>
                <a:spcPts val="0"/>
              </a:spcBef>
              <a:defRPr/>
            </a:pPr>
            <a:endParaRPr lang="ru-RU" sz="1800" b="1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90737-92AD-4D85-8415-EFD325C7923C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14" name="Номер слайда 2"/>
          <p:cNvSpPr txBox="1">
            <a:spLocks/>
          </p:cNvSpPr>
          <p:nvPr/>
        </p:nvSpPr>
        <p:spPr>
          <a:xfrm>
            <a:off x="6500826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A90737-92AD-4D85-8415-EFD325C792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Выгнутая вниз стрелка 33"/>
          <p:cNvSpPr/>
          <p:nvPr/>
        </p:nvSpPr>
        <p:spPr>
          <a:xfrm rot="826004">
            <a:off x="5412115" y="4030268"/>
            <a:ext cx="2137575" cy="71438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6" name="Выгнутая вниз стрелка 35"/>
          <p:cNvSpPr/>
          <p:nvPr/>
        </p:nvSpPr>
        <p:spPr>
          <a:xfrm rot="941619" flipH="1">
            <a:off x="1632474" y="3603628"/>
            <a:ext cx="1917843" cy="71438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30" name="Группа 29"/>
          <p:cNvGrpSpPr/>
          <p:nvPr/>
        </p:nvGrpSpPr>
        <p:grpSpPr>
          <a:xfrm>
            <a:off x="3220565" y="1580924"/>
            <a:ext cx="2808750" cy="2519788"/>
            <a:chOff x="3000364" y="1928802"/>
            <a:chExt cx="2808750" cy="2519788"/>
          </a:xfrm>
        </p:grpSpPr>
        <p:pic>
          <p:nvPicPr>
            <p:cNvPr id="26" name="Picture 2" descr="http://www.uvao.ru/uvao/getimage/?objectId=545699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000364" y="1928802"/>
              <a:ext cx="2808750" cy="2139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7" name="Группа 26"/>
            <p:cNvGrpSpPr/>
            <p:nvPr/>
          </p:nvGrpSpPr>
          <p:grpSpPr>
            <a:xfrm>
              <a:off x="3000364" y="3786190"/>
              <a:ext cx="2786082" cy="662400"/>
              <a:chOff x="0" y="38404"/>
              <a:chExt cx="2772228" cy="662400"/>
            </a:xfrm>
          </p:grpSpPr>
          <p:sp>
            <p:nvSpPr>
              <p:cNvPr id="28" name="Прямоугольник 27"/>
              <p:cNvSpPr/>
              <p:nvPr/>
            </p:nvSpPr>
            <p:spPr>
              <a:xfrm>
                <a:off x="0" y="38404"/>
                <a:ext cx="2772228" cy="662400"/>
              </a:xfrm>
              <a:prstGeom prst="rect">
                <a:avLst/>
              </a:pr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9" name="Прямоугольник 28"/>
              <p:cNvSpPr/>
              <p:nvPr/>
            </p:nvSpPr>
            <p:spPr>
              <a:xfrm>
                <a:off x="0" y="38404"/>
                <a:ext cx="2772228" cy="66240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63576" tIns="93472" rIns="163576" bIns="93472" numCol="1" spcCol="1270" anchor="ctr" anchorCtr="0">
                <a:noAutofit/>
              </a:bodyPr>
              <a:lstStyle/>
              <a:p>
                <a:pPr lvl="0" algn="ctr" defTabSz="10223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2300" b="1" kern="12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ПЕДАГОГ</a:t>
                </a:r>
                <a:endParaRPr lang="ru-RU" sz="23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35" name="Выгнутая вниз стрелка 34"/>
          <p:cNvSpPr/>
          <p:nvPr/>
        </p:nvSpPr>
        <p:spPr>
          <a:xfrm rot="11361850">
            <a:off x="5546104" y="1364824"/>
            <a:ext cx="1907244" cy="71438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aphicFrame>
        <p:nvGraphicFramePr>
          <p:cNvPr id="25" name="Схема 24"/>
          <p:cNvGraphicFramePr/>
          <p:nvPr/>
        </p:nvGraphicFramePr>
        <p:xfrm>
          <a:off x="6143636" y="2000240"/>
          <a:ext cx="2772229" cy="22145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33" name="Выгнутая вниз стрелка 32"/>
          <p:cNvSpPr/>
          <p:nvPr/>
        </p:nvSpPr>
        <p:spPr>
          <a:xfrm rot="11361850" flipH="1">
            <a:off x="1902889" y="1149014"/>
            <a:ext cx="1888859" cy="71438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437895" y="29029"/>
            <a:ext cx="6715140" cy="107157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Оценка выполнения требований стандарта педагога </a:t>
            </a:r>
            <a:endParaRPr lang="ru-RU" dirty="0"/>
          </a:p>
        </p:txBody>
      </p:sp>
      <p:graphicFrame>
        <p:nvGraphicFramePr>
          <p:cNvPr id="21" name="Схема 20"/>
          <p:cNvGraphicFramePr/>
          <p:nvPr/>
        </p:nvGraphicFramePr>
        <p:xfrm>
          <a:off x="285720" y="1142984"/>
          <a:ext cx="2772229" cy="24288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37" name="Стрелка вниз 36"/>
          <p:cNvSpPr/>
          <p:nvPr/>
        </p:nvSpPr>
        <p:spPr>
          <a:xfrm>
            <a:off x="785786" y="3643314"/>
            <a:ext cx="1000132" cy="1214446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трелка вниз 37"/>
          <p:cNvSpPr/>
          <p:nvPr/>
        </p:nvSpPr>
        <p:spPr>
          <a:xfrm>
            <a:off x="7572396" y="4357694"/>
            <a:ext cx="857256" cy="857256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Блок-схема: решение 38"/>
          <p:cNvSpPr/>
          <p:nvPr/>
        </p:nvSpPr>
        <p:spPr>
          <a:xfrm>
            <a:off x="500034" y="4500570"/>
            <a:ext cx="7786742" cy="1822451"/>
          </a:xfrm>
          <a:prstGeom prst="flowChartDecision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spcBef>
                <a:spcPts val="0"/>
              </a:spcBef>
              <a:defRPr/>
            </a:pPr>
            <a:r>
              <a:rPr lang="ru-RU" sz="2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Политика в области повышения качества образовательных услуг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90737-92AD-4D85-8415-EFD325C7923C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28728" y="285728"/>
            <a:ext cx="7429552" cy="11726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Направления деятельности </a:t>
            </a:r>
          </a:p>
          <a:p>
            <a:pPr algn="ctr">
              <a:lnSpc>
                <a:spcPct val="90000"/>
              </a:lnSpc>
            </a:pPr>
            <a:r>
              <a:rPr lang="ru-RU" sz="2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учителя в связи с введением профессионального стандарта педагога</a:t>
            </a:r>
            <a:endParaRPr lang="ru-RU" sz="26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285720" y="1571612"/>
          <a:ext cx="8572560" cy="5000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90737-92AD-4D85-8415-EFD325C7923C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806</TotalTime>
  <Words>384</Words>
  <Application>Microsoft Office PowerPoint</Application>
  <PresentationFormat>Экран (4:3)</PresentationFormat>
  <Paragraphs>126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СТАНДАРТ – ЭТО: </vt:lpstr>
      <vt:lpstr>Разработка  профессионального стандарта</vt:lpstr>
      <vt:lpstr>Уровни стандарта</vt:lpstr>
      <vt:lpstr>Презентация PowerPoint</vt:lpstr>
      <vt:lpstr>Структура  профессионального стандарта</vt:lpstr>
      <vt:lpstr>Оценка выполнения требований стандарта педагога </vt:lpstr>
      <vt:lpstr>Презентация PowerPoint</vt:lpstr>
      <vt:lpstr>Презентация PowerPoint</vt:lpstr>
      <vt:lpstr>Педагог – ключевая фигура реформирования образования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Пользователь</cp:lastModifiedBy>
  <cp:revision>110</cp:revision>
  <dcterms:created xsi:type="dcterms:W3CDTF">2013-08-25T07:08:04Z</dcterms:created>
  <dcterms:modified xsi:type="dcterms:W3CDTF">2014-08-22T08:09:00Z</dcterms:modified>
</cp:coreProperties>
</file>