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5" r:id="rId3"/>
    <p:sldId id="285" r:id="rId4"/>
    <p:sldId id="281" r:id="rId5"/>
    <p:sldId id="277" r:id="rId6"/>
    <p:sldId id="268" r:id="rId7"/>
    <p:sldId id="269" r:id="rId8"/>
    <p:sldId id="273" r:id="rId9"/>
    <p:sldId id="290" r:id="rId10"/>
    <p:sldId id="279" r:id="rId11"/>
    <p:sldId id="276" r:id="rId12"/>
    <p:sldId id="272" r:id="rId13"/>
    <p:sldId id="278" r:id="rId14"/>
    <p:sldId id="280" r:id="rId15"/>
    <p:sldId id="284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5430"/>
    <a:srgbClr val="BDCB39"/>
    <a:srgbClr val="4B6B49"/>
    <a:srgbClr val="9DB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114" autoAdjust="0"/>
  </p:normalViewPr>
  <p:slideViewPr>
    <p:cSldViewPr>
      <p:cViewPr>
        <p:scale>
          <a:sx n="87" d="100"/>
          <a:sy n="87" d="100"/>
        </p:scale>
        <p:origin x="-2304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48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0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1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24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89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295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57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0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44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5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97FFA-C571-420A-AD50-70514E03B95B}" type="datetimeFigureOut">
              <a:rPr lang="ru-RU" smtClean="0"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8B9C7-D67D-4A84-B741-77CE56BB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30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image" Target="../media/image1.jpeg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5"/>
            <a:ext cx="9144000" cy="6885385"/>
            <a:chOff x="0" y="-27385"/>
            <a:chExt cx="9144000" cy="688538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-27384"/>
              <a:ext cx="9144000" cy="6885384"/>
            </a:xfrm>
            <a:prstGeom prst="rect">
              <a:avLst/>
            </a:prstGeom>
            <a:solidFill>
              <a:srgbClr val="9DB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50" name="Picture 2" descr="http://www.zwalls.ru/pic/201310/2880x1800/zwalls.ru-1971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06" b="44513"/>
            <a:stretch/>
          </p:blipFill>
          <p:spPr bwMode="auto">
            <a:xfrm>
              <a:off x="0" y="-27385"/>
              <a:ext cx="9144000" cy="1793431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125519" y="834678"/>
            <a:ext cx="5939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малая родина</a:t>
            </a:r>
            <a:endParaRPr lang="ru-RU" sz="5400" b="1" dirty="0" smtClean="0">
              <a:solidFill>
                <a:srgbClr val="20543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599024"/>
              </p:ext>
            </p:extLst>
          </p:nvPr>
        </p:nvGraphicFramePr>
        <p:xfrm>
          <a:off x="179512" y="2598551"/>
          <a:ext cx="8784975" cy="349474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56995"/>
                <a:gridCol w="1756995"/>
                <a:gridCol w="1756995"/>
                <a:gridCol w="1756995"/>
                <a:gridCol w="1756995"/>
              </a:tblGrid>
              <a:tr h="1164915"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3" action="ppaction://hlinksldjump"/>
                        </a:rPr>
                        <a:t>1.1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4" action="ppaction://hlinksldjump"/>
                        </a:rPr>
                        <a:t>1.2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5" action="ppaction://hlinksldjump"/>
                        </a:rPr>
                        <a:t>1.3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6" action="ppaction://hlinksldjump"/>
                        </a:rPr>
                        <a:t>1.4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7" action="ppaction://hlinksldjump"/>
                        </a:rPr>
                        <a:t>1.5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164915"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8" action="ppaction://hlinksldjump"/>
                        </a:rPr>
                        <a:t>2.1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9" action="ppaction://hlinksldjump"/>
                        </a:rPr>
                        <a:t>2.2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0" action="ppaction://hlinksldjump"/>
                        </a:rPr>
                        <a:t>2.3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1" action="ppaction://hlinksldjump"/>
                        </a:rPr>
                        <a:t>2.4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2" action="ppaction://hlinksldjump"/>
                        </a:rPr>
                        <a:t>2.5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164915"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3" action="ppaction://hlinksldjump"/>
                        </a:rPr>
                        <a:t>3.1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4" action="ppaction://hlinksldjump"/>
                        </a:rPr>
                        <a:t>3.2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5" action="ppaction://hlinksldjump"/>
                        </a:rPr>
                        <a:t>3.3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6" action="ppaction://hlinksldjump"/>
                        </a:rPr>
                        <a:t>3.4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b="1" dirty="0" smtClean="0">
                          <a:solidFill>
                            <a:srgbClr val="4B6B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7" action="ppaction://hlinksldjump"/>
                        </a:rPr>
                        <a:t>3.5</a:t>
                      </a:r>
                      <a:endParaRPr lang="ru-RU" sz="6000" b="1" dirty="0">
                        <a:solidFill>
                          <a:srgbClr val="4B6B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Стрелка вправо 6">
            <a:hlinkClick r:id="" action="ppaction://noaction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016404" y="5949280"/>
              <a:ext cx="17700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rgbClr val="2054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балл</a:t>
              </a:r>
              <a:endParaRPr lang="ru-RU" sz="4400" b="1" dirty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277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7" t="16401" r="39474" b="34367"/>
            <a:stretch/>
          </p:blipFill>
          <p:spPr bwMode="auto">
            <a:xfrm>
              <a:off x="3563889" y="1860791"/>
              <a:ext cx="5501462" cy="36642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7293942" y="6103167"/>
            <a:ext cx="185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Автовокзал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1" t="8450" r="39659" b="36566"/>
            <a:stretch/>
          </p:blipFill>
          <p:spPr bwMode="auto">
            <a:xfrm>
              <a:off x="3634611" y="1844824"/>
              <a:ext cx="5430739" cy="407183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5338" y="6041612"/>
            <a:ext cx="23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Ул. </a:t>
            </a:r>
            <a:r>
              <a:rPr lang="ru-RU" sz="2400" b="1" i="1" dirty="0" err="1" smtClean="0">
                <a:solidFill>
                  <a:srgbClr val="205430"/>
                </a:solidFill>
              </a:rPr>
              <a:t>Доваторцев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2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21616" r="39432" b="33333"/>
            <a:stretch/>
          </p:blipFill>
          <p:spPr bwMode="auto">
            <a:xfrm>
              <a:off x="2915816" y="1844824"/>
              <a:ext cx="6149534" cy="374684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8945" y="6041612"/>
            <a:ext cx="488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Музей изобразительных искусств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31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2457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5" t="10505" r="51249" b="7677"/>
            <a:stretch/>
          </p:blipFill>
          <p:spPr bwMode="auto">
            <a:xfrm>
              <a:off x="5868144" y="1844824"/>
              <a:ext cx="3194033" cy="497532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902" y="2420888"/>
            <a:ext cx="81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ЦУМ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2" name="Стрелка вправо 11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4" t="12601" r="39659" b="41010"/>
            <a:stretch/>
          </p:blipFill>
          <p:spPr bwMode="auto">
            <a:xfrm>
              <a:off x="2627784" y="1794123"/>
              <a:ext cx="6437566" cy="404987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7565" y="6041612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Пединститут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3" name="Стрелка вправо 12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276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8" t="38990" r="40341" b="14141"/>
            <a:stretch/>
          </p:blipFill>
          <p:spPr bwMode="auto">
            <a:xfrm>
              <a:off x="3026674" y="1844824"/>
              <a:ext cx="6038676" cy="3946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627" y="6041612"/>
            <a:ext cx="4029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Перекресток пр. </a:t>
            </a:r>
            <a:r>
              <a:rPr lang="ru-RU" sz="2400" b="1" i="1" dirty="0" err="1" smtClean="0">
                <a:solidFill>
                  <a:srgbClr val="205430"/>
                </a:solidFill>
              </a:rPr>
              <a:t>К.Маркса</a:t>
            </a:r>
            <a:r>
              <a:rPr lang="ru-RU" sz="2400" b="1" i="1" dirty="0" smtClean="0">
                <a:solidFill>
                  <a:srgbClr val="205430"/>
                </a:solidFill>
              </a:rPr>
              <a:t> и</a:t>
            </a:r>
          </a:p>
          <a:p>
            <a:r>
              <a:rPr lang="ru-RU" sz="2400" b="1" i="1" dirty="0" smtClean="0">
                <a:solidFill>
                  <a:srgbClr val="205430"/>
                </a:solidFill>
              </a:rPr>
              <a:t>ул. Октябрьской революции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2" name="Стрелка вправо 11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1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286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14344" r="39773" b="36363"/>
            <a:stretch/>
          </p:blipFill>
          <p:spPr bwMode="auto">
            <a:xfrm>
              <a:off x="3125519" y="1844824"/>
              <a:ext cx="5920972" cy="39581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1062" y="6041612"/>
            <a:ext cx="4666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Политехнический институт на </a:t>
            </a:r>
          </a:p>
          <a:p>
            <a:pPr algn="r"/>
            <a:r>
              <a:rPr lang="ru-RU" sz="2400" b="1" i="1" dirty="0" smtClean="0">
                <a:solidFill>
                  <a:srgbClr val="205430"/>
                </a:solidFill>
              </a:rPr>
              <a:t>площади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24444" r="39432" b="19192"/>
            <a:stretch/>
          </p:blipFill>
          <p:spPr bwMode="auto">
            <a:xfrm>
              <a:off x="3643535" y="1844478"/>
              <a:ext cx="5413763" cy="410445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9536" y="6041612"/>
            <a:ext cx="3194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Кинотеатр «Родина»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1" t="15833" r="50430" b="4242"/>
            <a:stretch/>
          </p:blipFill>
          <p:spPr bwMode="auto">
            <a:xfrm>
              <a:off x="5680439" y="1766047"/>
              <a:ext cx="3384911" cy="49928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6404" y="1988840"/>
            <a:ext cx="337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Кинотеатр «Орленок»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7" name="Стрелка вправо 6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3072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23333" r="39546" b="40303"/>
            <a:stretch/>
          </p:blipFill>
          <p:spPr bwMode="auto">
            <a:xfrm>
              <a:off x="2411760" y="1792165"/>
              <a:ext cx="6618815" cy="324628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6300192" y="3167453"/>
              <a:ext cx="2125150" cy="866309"/>
            </a:xfrm>
            <a:prstGeom prst="roundRect">
              <a:avLst/>
            </a:prstGeom>
            <a:solidFill>
              <a:srgbClr val="9DBF5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2414" y="6041612"/>
            <a:ext cx="345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Кинотеатр «Октябрь»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4" name="Стрелка вправо 13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5" t="22894" r="39582" b="30642"/>
            <a:stretch/>
          </p:blipFill>
          <p:spPr bwMode="auto">
            <a:xfrm>
              <a:off x="2962854" y="1844824"/>
              <a:ext cx="6073642" cy="383774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5430" y="6041612"/>
            <a:ext cx="29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Гостиница «Кавказ»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5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4" t="18788" r="39772" b="44243"/>
            <a:stretch/>
          </p:blipFill>
          <p:spPr bwMode="auto">
            <a:xfrm>
              <a:off x="3081313" y="1860701"/>
              <a:ext cx="5984037" cy="300845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8694" y="6041612"/>
            <a:ext cx="5095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Библиотека им. М.Ю.  Лермонтова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45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6" t="30101" r="40227" b="31111"/>
            <a:stretch/>
          </p:blipFill>
          <p:spPr bwMode="auto">
            <a:xfrm>
              <a:off x="3295640" y="1852872"/>
              <a:ext cx="5761481" cy="312487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5197" y="6041612"/>
            <a:ext cx="405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ул. Октябрьской революции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45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2355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12601" r="51364" b="10505"/>
            <a:stretch/>
          </p:blipFill>
          <p:spPr bwMode="auto">
            <a:xfrm>
              <a:off x="5632313" y="1773088"/>
              <a:ext cx="3414089" cy="494097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1202" y="2060848"/>
            <a:ext cx="2666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05430"/>
                </a:solidFill>
              </a:rPr>
              <a:t>Перекресток</a:t>
            </a:r>
          </a:p>
          <a:p>
            <a:r>
              <a:rPr lang="ru-RU" sz="2400" b="1" i="1" dirty="0" smtClean="0">
                <a:solidFill>
                  <a:srgbClr val="205430"/>
                </a:solidFill>
              </a:rPr>
              <a:t>ул. Артема и</a:t>
            </a:r>
          </a:p>
          <a:p>
            <a:r>
              <a:rPr lang="ru-RU" sz="2400" b="1" i="1" dirty="0" smtClean="0">
                <a:solidFill>
                  <a:srgbClr val="205430"/>
                </a:solidFill>
              </a:rPr>
              <a:t>ул. Дзержинского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1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44000" cy="6885384"/>
            <a:chOff x="0" y="-27384"/>
            <a:chExt cx="9144000" cy="688538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-27384"/>
              <a:ext cx="9144000" cy="6885384"/>
              <a:chOff x="0" y="-27384"/>
              <a:chExt cx="9144000" cy="68853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-27384"/>
                <a:ext cx="9144000" cy="6885384"/>
              </a:xfrm>
              <a:prstGeom prst="rect">
                <a:avLst/>
              </a:prstGeom>
              <a:solidFill>
                <a:srgbClr val="9DBF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prstClr val="black"/>
                  <a:srgbClr val="BDCB3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3" r="81555" b="3951"/>
              <a:stretch/>
            </p:blipFill>
            <p:spPr bwMode="auto">
              <a:xfrm>
                <a:off x="8756" y="1628800"/>
                <a:ext cx="1908944" cy="522920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http://www.zwalls.ru/pic/201310/2880x1800/zwalls.ru-1971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06" b="44513"/>
              <a:stretch/>
            </p:blipFill>
            <p:spPr bwMode="auto">
              <a:xfrm>
                <a:off x="0" y="-27384"/>
                <a:ext cx="9144000" cy="1793431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125519" y="834678"/>
                <a:ext cx="59398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rgbClr val="2054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Моя малая родина</a:t>
                </a:r>
                <a:endParaRPr lang="ru-RU" sz="5400" b="1" dirty="0" smtClean="0">
                  <a:solidFill>
                    <a:srgbClr val="205430"/>
                  </a:solidFill>
                </a:endParaRPr>
              </a:p>
            </p:txBody>
          </p:sp>
        </p:grpSp>
        <p:pic>
          <p:nvPicPr>
            <p:cNvPr id="3379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9" t="23636" r="39659" b="28687"/>
            <a:stretch/>
          </p:blipFill>
          <p:spPr bwMode="auto">
            <a:xfrm>
              <a:off x="3117368" y="1844825"/>
              <a:ext cx="5947982" cy="388843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16404" y="5949280"/>
            <a:ext cx="1770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054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балл</a:t>
            </a:r>
            <a:endParaRPr lang="ru-RU" sz="4400" b="1" dirty="0">
              <a:solidFill>
                <a:srgbClr val="2054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1042" y="6041612"/>
            <a:ext cx="3542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205430"/>
                </a:solidFill>
              </a:rPr>
              <a:t>ул. Мира,</a:t>
            </a:r>
          </a:p>
          <a:p>
            <a:pPr algn="r"/>
            <a:r>
              <a:rPr lang="ru-RU" sz="2400" b="1" i="1" dirty="0" smtClean="0">
                <a:solidFill>
                  <a:srgbClr val="205430"/>
                </a:solidFill>
              </a:rPr>
              <a:t> Аграрный университет</a:t>
            </a:r>
            <a:endParaRPr lang="ru-RU" sz="2400" b="1" i="1" dirty="0">
              <a:solidFill>
                <a:srgbClr val="205430"/>
              </a:solidFill>
            </a:endParaRPr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8032807" y="188640"/>
            <a:ext cx="978408" cy="484632"/>
          </a:xfrm>
          <a:prstGeom prst="rightArrow">
            <a:avLst/>
          </a:prstGeom>
          <a:solidFill>
            <a:srgbClr val="BDCB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156</Words>
  <Application>Microsoft Office PowerPoint</Application>
  <PresentationFormat>Экран (4:3)</PresentationFormat>
  <Paragraphs>66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42</cp:revision>
  <dcterms:created xsi:type="dcterms:W3CDTF">2014-08-24T06:29:30Z</dcterms:created>
  <dcterms:modified xsi:type="dcterms:W3CDTF">2014-08-29T12:57:04Z</dcterms:modified>
</cp:coreProperties>
</file>