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88" r:id="rId3"/>
    <p:sldId id="287" r:id="rId4"/>
    <p:sldId id="26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5430"/>
    <a:srgbClr val="BDCB39"/>
    <a:srgbClr val="4B6B49"/>
    <a:srgbClr val="9DBF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68114" autoAdjust="0"/>
  </p:normalViewPr>
  <p:slideViewPr>
    <p:cSldViewPr>
      <p:cViewPr>
        <p:scale>
          <a:sx n="87" d="100"/>
          <a:sy n="87" d="100"/>
        </p:scale>
        <p:origin x="-2304" y="-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7FFA-C571-420A-AD50-70514E03B95B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B9C7-D67D-4A84-B741-77CE56BB0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488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7FFA-C571-420A-AD50-70514E03B95B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B9C7-D67D-4A84-B741-77CE56BB0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903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7FFA-C571-420A-AD50-70514E03B95B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B9C7-D67D-4A84-B741-77CE56BB0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618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7FFA-C571-420A-AD50-70514E03B95B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B9C7-D67D-4A84-B741-77CE56BB0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240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7FFA-C571-420A-AD50-70514E03B95B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B9C7-D67D-4A84-B741-77CE56BB0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89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7FFA-C571-420A-AD50-70514E03B95B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B9C7-D67D-4A84-B741-77CE56BB0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295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7FFA-C571-420A-AD50-70514E03B95B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B9C7-D67D-4A84-B741-77CE56BB0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573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7FFA-C571-420A-AD50-70514E03B95B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B9C7-D67D-4A84-B741-77CE56BB0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00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7FFA-C571-420A-AD50-70514E03B95B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B9C7-D67D-4A84-B741-77CE56BB0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445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7FFA-C571-420A-AD50-70514E03B95B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B9C7-D67D-4A84-B741-77CE56BB0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36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7FFA-C571-420A-AD50-70514E03B95B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B9C7-D67D-4A84-B741-77CE56BB0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54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97FFA-C571-420A-AD50-70514E03B95B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8B9C7-D67D-4A84-B741-77CE56BB0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30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&#1048;&#1089;&#1090;&#1086;&#1088;&#1080;&#1103;%20&#1087;&#1086;&#1103;&#1074;&#1083;&#1077;&#1085;&#1080;&#1103;%20&#1084;&#1080;&#1082;&#1088;&#1086;&#1088;&#1072;&#1081;&#1086;&#1085;&#1072;%20&#1054;&#1089;&#1077;&#1090;&#1080;&#1085;&#1082;&#1072;%20&#1091;&#1093;&#1086;&#1076;&#1080;&#1090;%20&#1082;&#1086;&#1088;&#1085;&#1103;&#1084;&#1080;%20&#1074;%201890%20&#1075;&#1086;&#1076;.doc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-27384"/>
            <a:ext cx="9144000" cy="6885384"/>
            <a:chOff x="0" y="-27384"/>
            <a:chExt cx="9144000" cy="6885384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0" y="-27384"/>
              <a:ext cx="9144000" cy="6885384"/>
            </a:xfrm>
            <a:prstGeom prst="rect">
              <a:avLst/>
            </a:prstGeom>
            <a:solidFill>
              <a:srgbClr val="9DBF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145" name="Picture 1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rgbClr val="BDCB3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23" r="81555" b="3951"/>
            <a:stretch/>
          </p:blipFill>
          <p:spPr bwMode="auto">
            <a:xfrm>
              <a:off x="8756" y="1628800"/>
              <a:ext cx="1908944" cy="522920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 descr="http://www.zwalls.ru/pic/201310/2880x1800/zwalls.ru-19716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106" b="44513"/>
            <a:stretch/>
          </p:blipFill>
          <p:spPr bwMode="auto">
            <a:xfrm>
              <a:off x="0" y="-27384"/>
              <a:ext cx="9144000" cy="1793431"/>
            </a:xfrm>
            <a:prstGeom prst="rect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125519" y="834678"/>
              <a:ext cx="593983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>
                  <a:solidFill>
                    <a:srgbClr val="20543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Моя малая родина</a:t>
              </a:r>
              <a:endParaRPr lang="ru-RU" sz="5400" b="1" dirty="0" smtClean="0">
                <a:solidFill>
                  <a:srgbClr val="205430"/>
                </a:solidFill>
              </a:endParaRPr>
            </a:p>
          </p:txBody>
        </p:sp>
      </p:grpSp>
      <p:pic>
        <p:nvPicPr>
          <p:cNvPr id="34818" name="Picture 2" descr="http://img.stapravda.ru/i/b/p411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3"/>
            <a:ext cx="7085638" cy="493772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11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-27384"/>
            <a:ext cx="9144000" cy="6885384"/>
            <a:chOff x="0" y="-27384"/>
            <a:chExt cx="9144000" cy="6885384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0" y="-27384"/>
              <a:ext cx="9144000" cy="6885384"/>
            </a:xfrm>
            <a:prstGeom prst="rect">
              <a:avLst/>
            </a:prstGeom>
            <a:solidFill>
              <a:srgbClr val="9DBF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145" name="Picture 1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rgbClr val="BDCB3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23" r="81555" b="3951"/>
            <a:stretch/>
          </p:blipFill>
          <p:spPr bwMode="auto">
            <a:xfrm>
              <a:off x="8756" y="1628800"/>
              <a:ext cx="1908944" cy="522920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 descr="http://www.zwalls.ru/pic/201310/2880x1800/zwalls.ru-19716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106" b="44513"/>
            <a:stretch/>
          </p:blipFill>
          <p:spPr bwMode="auto">
            <a:xfrm>
              <a:off x="0" y="-27384"/>
              <a:ext cx="9144000" cy="1793431"/>
            </a:xfrm>
            <a:prstGeom prst="rect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125519" y="834678"/>
              <a:ext cx="593983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>
                  <a:solidFill>
                    <a:srgbClr val="20543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Моя малая родина</a:t>
              </a:r>
              <a:endParaRPr lang="ru-RU" sz="5400" b="1" dirty="0" smtClean="0">
                <a:solidFill>
                  <a:srgbClr val="205430"/>
                </a:solidFill>
              </a:endParaRPr>
            </a:p>
          </p:txBody>
        </p:sp>
      </p:grpSp>
      <p:pic>
        <p:nvPicPr>
          <p:cNvPr id="35842" name="Picture 2" descr="http://images.aif.ru/004/324/168e43a71065c5a54add0e943a558025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01886"/>
            <a:ext cx="6995983" cy="464577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09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-27384"/>
            <a:ext cx="9144000" cy="6885384"/>
            <a:chOff x="0" y="-27384"/>
            <a:chExt cx="9144000" cy="6885384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0" y="-27384"/>
              <a:ext cx="9144000" cy="6885384"/>
            </a:xfrm>
            <a:prstGeom prst="rect">
              <a:avLst/>
            </a:prstGeom>
            <a:solidFill>
              <a:srgbClr val="9DBF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145" name="Picture 1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rgbClr val="BDCB3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23" r="81555" b="3951"/>
            <a:stretch/>
          </p:blipFill>
          <p:spPr bwMode="auto">
            <a:xfrm>
              <a:off x="8756" y="1628800"/>
              <a:ext cx="1908944" cy="522920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 descr="http://www.zwalls.ru/pic/201310/2880x1800/zwalls.ru-19716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106" b="44513"/>
            <a:stretch/>
          </p:blipFill>
          <p:spPr bwMode="auto">
            <a:xfrm>
              <a:off x="0" y="-27384"/>
              <a:ext cx="9144000" cy="1793431"/>
            </a:xfrm>
            <a:prstGeom prst="rect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125519" y="834678"/>
              <a:ext cx="593983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>
                  <a:solidFill>
                    <a:srgbClr val="20543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Моя малая родина</a:t>
              </a:r>
              <a:endParaRPr lang="ru-RU" sz="5400" b="1" dirty="0" smtClean="0">
                <a:solidFill>
                  <a:srgbClr val="205430"/>
                </a:solidFill>
              </a:endParaRPr>
            </a:p>
          </p:txBody>
        </p:sp>
      </p:grpSp>
      <p:pic>
        <p:nvPicPr>
          <p:cNvPr id="1026" name="Picture 2" descr="http://stavschool42.ru/images/stories/mbou_soch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6912767" cy="460851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48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-27385"/>
            <a:ext cx="9144000" cy="6885385"/>
            <a:chOff x="0" y="-27385"/>
            <a:chExt cx="9144000" cy="6885385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0" y="-27384"/>
              <a:ext cx="9144000" cy="6885384"/>
            </a:xfrm>
            <a:prstGeom prst="rect">
              <a:avLst/>
            </a:prstGeom>
            <a:solidFill>
              <a:srgbClr val="9DBF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050" name="Picture 2" descr="http://www.zwalls.ru/pic/201310/2880x1800/zwalls.ru-19716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106" b="44513"/>
            <a:stretch/>
          </p:blipFill>
          <p:spPr bwMode="auto">
            <a:xfrm>
              <a:off x="0" y="-27385"/>
              <a:ext cx="9144000" cy="1793431"/>
            </a:xfrm>
            <a:prstGeom prst="rect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3125519" y="834678"/>
            <a:ext cx="5939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2054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 малая родина</a:t>
            </a:r>
            <a:endParaRPr lang="ru-RU" sz="5400" b="1" dirty="0" smtClean="0">
              <a:solidFill>
                <a:srgbClr val="20543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58008"/>
            <a:ext cx="444467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205430"/>
                </a:solidFill>
              </a:rPr>
              <a:t>Есть в мире город, южный город, </a:t>
            </a:r>
            <a:br>
              <a:rPr lang="ru-RU" sz="2000" b="1" dirty="0">
                <a:solidFill>
                  <a:srgbClr val="205430"/>
                </a:solidFill>
              </a:rPr>
            </a:br>
            <a:r>
              <a:rPr lang="ru-RU" sz="2000" b="1" dirty="0">
                <a:solidFill>
                  <a:srgbClr val="205430"/>
                </a:solidFill>
              </a:rPr>
              <a:t>Частица Родины моей. </a:t>
            </a:r>
            <a:br>
              <a:rPr lang="ru-RU" sz="2000" b="1" dirty="0">
                <a:solidFill>
                  <a:srgbClr val="205430"/>
                </a:solidFill>
              </a:rPr>
            </a:br>
            <a:r>
              <a:rPr lang="ru-RU" sz="2000" b="1" dirty="0">
                <a:solidFill>
                  <a:srgbClr val="205430"/>
                </a:solidFill>
              </a:rPr>
              <a:t>Он из полей стремится в горы, </a:t>
            </a:r>
            <a:br>
              <a:rPr lang="ru-RU" sz="2000" b="1" dirty="0">
                <a:solidFill>
                  <a:srgbClr val="205430"/>
                </a:solidFill>
              </a:rPr>
            </a:br>
            <a:r>
              <a:rPr lang="ru-RU" sz="2000" b="1" dirty="0">
                <a:solidFill>
                  <a:srgbClr val="205430"/>
                </a:solidFill>
              </a:rPr>
              <a:t>Весь в ожерелье тополей. </a:t>
            </a:r>
          </a:p>
          <a:p>
            <a:pPr algn="r"/>
            <a:r>
              <a:rPr lang="ru-RU" sz="2000" b="1" dirty="0">
                <a:solidFill>
                  <a:srgbClr val="205430"/>
                </a:solidFill>
              </a:rPr>
              <a:t>Он весь теплом и светом залит, </a:t>
            </a:r>
            <a:br>
              <a:rPr lang="ru-RU" sz="2000" b="1" dirty="0">
                <a:solidFill>
                  <a:srgbClr val="205430"/>
                </a:solidFill>
              </a:rPr>
            </a:br>
            <a:r>
              <a:rPr lang="ru-RU" sz="2000" b="1" dirty="0">
                <a:solidFill>
                  <a:srgbClr val="205430"/>
                </a:solidFill>
              </a:rPr>
              <a:t>Рекой цветов чарует нас. </a:t>
            </a:r>
            <a:br>
              <a:rPr lang="ru-RU" sz="2000" b="1" dirty="0">
                <a:solidFill>
                  <a:srgbClr val="205430"/>
                </a:solidFill>
              </a:rPr>
            </a:br>
            <a:r>
              <a:rPr lang="ru-RU" sz="2000" b="1" dirty="0">
                <a:solidFill>
                  <a:srgbClr val="205430"/>
                </a:solidFill>
              </a:rPr>
              <a:t>Твоими, Ставрополь, глазами </a:t>
            </a:r>
            <a:br>
              <a:rPr lang="ru-RU" sz="2000" b="1" dirty="0">
                <a:solidFill>
                  <a:srgbClr val="205430"/>
                </a:solidFill>
              </a:rPr>
            </a:br>
            <a:r>
              <a:rPr lang="ru-RU" sz="2000" b="1" dirty="0">
                <a:solidFill>
                  <a:srgbClr val="205430"/>
                </a:solidFill>
              </a:rPr>
              <a:t>Глядит Россия на Кавказ. </a:t>
            </a:r>
          </a:p>
          <a:p>
            <a:r>
              <a:rPr lang="ru-RU" sz="2000" b="1" dirty="0">
                <a:solidFill>
                  <a:srgbClr val="205430"/>
                </a:solidFill>
              </a:rPr>
              <a:t>Опять на горке Кафедральной </a:t>
            </a:r>
            <a:br>
              <a:rPr lang="ru-RU" sz="2000" b="1" dirty="0">
                <a:solidFill>
                  <a:srgbClr val="205430"/>
                </a:solidFill>
              </a:rPr>
            </a:br>
            <a:r>
              <a:rPr lang="ru-RU" sz="2000" b="1" dirty="0">
                <a:solidFill>
                  <a:srgbClr val="205430"/>
                </a:solidFill>
              </a:rPr>
              <a:t>Стою у Вечного огня. </a:t>
            </a:r>
            <a:br>
              <a:rPr lang="ru-RU" sz="2000" b="1" dirty="0">
                <a:solidFill>
                  <a:srgbClr val="205430"/>
                </a:solidFill>
              </a:rPr>
            </a:br>
            <a:r>
              <a:rPr lang="ru-RU" sz="2000" b="1" dirty="0">
                <a:solidFill>
                  <a:srgbClr val="205430"/>
                </a:solidFill>
              </a:rPr>
              <a:t>И все, что было в прошлом, дальнем, </a:t>
            </a:r>
            <a:br>
              <a:rPr lang="ru-RU" sz="2000" b="1" dirty="0">
                <a:solidFill>
                  <a:srgbClr val="205430"/>
                </a:solidFill>
              </a:rPr>
            </a:br>
            <a:r>
              <a:rPr lang="ru-RU" sz="2000" b="1" dirty="0">
                <a:solidFill>
                  <a:srgbClr val="205430"/>
                </a:solidFill>
              </a:rPr>
              <a:t>Волнует, трогает меня</a:t>
            </a:r>
            <a:r>
              <a:rPr lang="ru-RU" sz="2000" b="1" dirty="0" smtClean="0">
                <a:solidFill>
                  <a:srgbClr val="205430"/>
                </a:solidFill>
              </a:rPr>
              <a:t>.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932040" y="1739462"/>
            <a:ext cx="4214615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205430"/>
                </a:solidFill>
              </a:rPr>
              <a:t>Не </a:t>
            </a:r>
            <a:r>
              <a:rPr lang="ru-RU" sz="2000" b="1" dirty="0">
                <a:solidFill>
                  <a:srgbClr val="205430"/>
                </a:solidFill>
              </a:rPr>
              <a:t>раз вокруг поля дымили, </a:t>
            </a:r>
            <a:br>
              <a:rPr lang="ru-RU" sz="2000" b="1" dirty="0">
                <a:solidFill>
                  <a:srgbClr val="205430"/>
                </a:solidFill>
              </a:rPr>
            </a:br>
            <a:r>
              <a:rPr lang="ru-RU" sz="2000" b="1" dirty="0">
                <a:solidFill>
                  <a:srgbClr val="205430"/>
                </a:solidFill>
              </a:rPr>
              <a:t>Жестокий враг дома крушил. </a:t>
            </a:r>
            <a:br>
              <a:rPr lang="ru-RU" sz="2000" b="1" dirty="0">
                <a:solidFill>
                  <a:srgbClr val="205430"/>
                </a:solidFill>
              </a:rPr>
            </a:br>
            <a:r>
              <a:rPr lang="ru-RU" sz="2000" b="1" dirty="0">
                <a:solidFill>
                  <a:srgbClr val="205430"/>
                </a:solidFill>
              </a:rPr>
              <a:t>Да только грозы не сломили </a:t>
            </a:r>
            <a:br>
              <a:rPr lang="ru-RU" sz="2000" b="1" dirty="0">
                <a:solidFill>
                  <a:srgbClr val="205430"/>
                </a:solidFill>
              </a:rPr>
            </a:br>
            <a:r>
              <a:rPr lang="ru-RU" sz="2000" b="1" dirty="0">
                <a:solidFill>
                  <a:srgbClr val="205430"/>
                </a:solidFill>
              </a:rPr>
              <a:t>Твоих людей, твоей души. </a:t>
            </a:r>
          </a:p>
          <a:p>
            <a:pPr algn="r"/>
            <a:r>
              <a:rPr lang="ru-RU" sz="2000" b="1" dirty="0">
                <a:solidFill>
                  <a:srgbClr val="205430"/>
                </a:solidFill>
              </a:rPr>
              <a:t>И мне иной судьбы не нужно </a:t>
            </a:r>
            <a:br>
              <a:rPr lang="ru-RU" sz="2000" b="1" dirty="0">
                <a:solidFill>
                  <a:srgbClr val="205430"/>
                </a:solidFill>
              </a:rPr>
            </a:br>
            <a:r>
              <a:rPr lang="ru-RU" sz="2000" b="1" dirty="0">
                <a:solidFill>
                  <a:srgbClr val="205430"/>
                </a:solidFill>
              </a:rPr>
              <a:t>Чем та, которою живу. </a:t>
            </a:r>
            <a:br>
              <a:rPr lang="ru-RU" sz="2000" b="1" dirty="0">
                <a:solidFill>
                  <a:srgbClr val="205430"/>
                </a:solidFill>
              </a:rPr>
            </a:br>
            <a:r>
              <a:rPr lang="ru-RU" sz="2000" b="1" dirty="0">
                <a:solidFill>
                  <a:srgbClr val="205430"/>
                </a:solidFill>
              </a:rPr>
              <a:t>Люблю я этот город южный, </a:t>
            </a:r>
            <a:br>
              <a:rPr lang="ru-RU" sz="2000" b="1" dirty="0">
                <a:solidFill>
                  <a:srgbClr val="205430"/>
                </a:solidFill>
              </a:rPr>
            </a:br>
            <a:r>
              <a:rPr lang="ru-RU" sz="2000" b="1" dirty="0">
                <a:solidFill>
                  <a:srgbClr val="205430"/>
                </a:solidFill>
              </a:rPr>
              <a:t>Я с ним во сне и наяву. </a:t>
            </a:r>
          </a:p>
          <a:p>
            <a:r>
              <a:rPr lang="ru-RU" sz="2000" b="1" dirty="0">
                <a:solidFill>
                  <a:srgbClr val="205430"/>
                </a:solidFill>
              </a:rPr>
              <a:t>И в двести лет он так же молод </a:t>
            </a:r>
            <a:br>
              <a:rPr lang="ru-RU" sz="2000" b="1" dirty="0">
                <a:solidFill>
                  <a:srgbClr val="205430"/>
                </a:solidFill>
              </a:rPr>
            </a:br>
            <a:r>
              <a:rPr lang="ru-RU" sz="2000" b="1" dirty="0">
                <a:solidFill>
                  <a:srgbClr val="205430"/>
                </a:solidFill>
              </a:rPr>
              <a:t>Весь в ожерелье тополей. </a:t>
            </a:r>
            <a:br>
              <a:rPr lang="ru-RU" sz="2000" b="1" dirty="0">
                <a:solidFill>
                  <a:srgbClr val="205430"/>
                </a:solidFill>
              </a:rPr>
            </a:br>
            <a:r>
              <a:rPr lang="ru-RU" sz="2000" b="1" dirty="0">
                <a:solidFill>
                  <a:srgbClr val="205430"/>
                </a:solidFill>
              </a:rPr>
              <a:t>Живи и здравствуй, милый город, </a:t>
            </a:r>
            <a:br>
              <a:rPr lang="ru-RU" sz="2000" b="1" dirty="0">
                <a:solidFill>
                  <a:srgbClr val="205430"/>
                </a:solidFill>
              </a:rPr>
            </a:br>
            <a:r>
              <a:rPr lang="ru-RU" sz="2000" b="1" dirty="0">
                <a:solidFill>
                  <a:srgbClr val="205430"/>
                </a:solidFill>
              </a:rPr>
              <a:t>Частица Родины моей. </a:t>
            </a:r>
            <a:endParaRPr lang="ru-RU" sz="2000" b="1" dirty="0" smtClean="0">
              <a:solidFill>
                <a:srgbClr val="205430"/>
              </a:solidFill>
            </a:endParaRPr>
          </a:p>
          <a:p>
            <a:endParaRPr lang="ru-RU" sz="2000" b="1" dirty="0">
              <a:solidFill>
                <a:srgbClr val="205430"/>
              </a:solidFill>
            </a:endParaRPr>
          </a:p>
          <a:p>
            <a:pPr algn="r"/>
            <a:r>
              <a:rPr lang="ru-RU" sz="2400" b="1" i="1" dirty="0" smtClean="0">
                <a:solidFill>
                  <a:srgbClr val="205430"/>
                </a:solidFill>
              </a:rPr>
              <a:t>Геннадий Фатеев</a:t>
            </a:r>
            <a:endParaRPr lang="ru-RU" sz="2400" b="1" i="1" dirty="0">
              <a:solidFill>
                <a:srgbClr val="2054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7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26</Words>
  <Application>Microsoft Office PowerPoint</Application>
  <PresentationFormat>Экран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41</cp:revision>
  <dcterms:created xsi:type="dcterms:W3CDTF">2014-08-24T06:29:30Z</dcterms:created>
  <dcterms:modified xsi:type="dcterms:W3CDTF">2014-08-29T12:58:03Z</dcterms:modified>
</cp:coreProperties>
</file>