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86" r:id="rId5"/>
    <p:sldId id="28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88" r:id="rId20"/>
    <p:sldId id="280" r:id="rId21"/>
    <p:sldId id="277" r:id="rId22"/>
    <p:sldId id="278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4049F"/>
    <a:srgbClr val="FDDFF4"/>
    <a:srgbClr val="FF8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верно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В13</c:v>
                </c:pt>
                <c:pt idx="13">
                  <c:v>В14</c:v>
                </c:pt>
                <c:pt idx="14">
                  <c:v>В15</c:v>
                </c:pt>
              </c:strCache>
            </c:strRef>
          </c:cat>
          <c:val>
            <c:numRef>
              <c:f>Лист1!$B$2:$B$16</c:f>
              <c:numCache>
                <c:formatCode>0.00%</c:formatCode>
                <c:ptCount val="15"/>
                <c:pt idx="0">
                  <c:v>1</c:v>
                </c:pt>
                <c:pt idx="1">
                  <c:v>0.88900000000000012</c:v>
                </c:pt>
                <c:pt idx="2">
                  <c:v>0.94399999999999995</c:v>
                </c:pt>
                <c:pt idx="3">
                  <c:v>0.83300000000000063</c:v>
                </c:pt>
                <c:pt idx="4">
                  <c:v>0.72200000000000064</c:v>
                </c:pt>
                <c:pt idx="5">
                  <c:v>0.22200000000000003</c:v>
                </c:pt>
                <c:pt idx="6">
                  <c:v>0.94399999999999995</c:v>
                </c:pt>
                <c:pt idx="7">
                  <c:v>0.7780000000000008</c:v>
                </c:pt>
                <c:pt idx="8">
                  <c:v>0.33300000000000046</c:v>
                </c:pt>
                <c:pt idx="9">
                  <c:v>1</c:v>
                </c:pt>
                <c:pt idx="10">
                  <c:v>0.33300000000000046</c:v>
                </c:pt>
                <c:pt idx="11">
                  <c:v>0.66700000000000093</c:v>
                </c:pt>
                <c:pt idx="12">
                  <c:v>0.88900000000000012</c:v>
                </c:pt>
                <c:pt idx="13">
                  <c:v>0.33300000000000046</c:v>
                </c:pt>
                <c:pt idx="14">
                  <c:v>0.44400000000000006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неверно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В13</c:v>
                </c:pt>
                <c:pt idx="13">
                  <c:v>В14</c:v>
                </c:pt>
                <c:pt idx="14">
                  <c:v>В15</c:v>
                </c:pt>
              </c:strCache>
            </c:strRef>
          </c:cat>
          <c:val>
            <c:numRef>
              <c:f>Лист1!$C$2:$C$16</c:f>
              <c:numCache>
                <c:formatCode>0.00%</c:formatCode>
                <c:ptCount val="15"/>
                <c:pt idx="0">
                  <c:v>0</c:v>
                </c:pt>
                <c:pt idx="1">
                  <c:v>0.11100000000000002</c:v>
                </c:pt>
                <c:pt idx="2">
                  <c:v>5.6000000000000008E-2</c:v>
                </c:pt>
                <c:pt idx="3">
                  <c:v>0.16700000000000004</c:v>
                </c:pt>
                <c:pt idx="4">
                  <c:v>0.27800000000000002</c:v>
                </c:pt>
                <c:pt idx="5">
                  <c:v>0.7780000000000008</c:v>
                </c:pt>
                <c:pt idx="6">
                  <c:v>5.6000000000000008E-2</c:v>
                </c:pt>
                <c:pt idx="7">
                  <c:v>0.22200000000000003</c:v>
                </c:pt>
                <c:pt idx="8">
                  <c:v>0.61100000000000065</c:v>
                </c:pt>
                <c:pt idx="9">
                  <c:v>0</c:v>
                </c:pt>
                <c:pt idx="10">
                  <c:v>0.61100000000000065</c:v>
                </c:pt>
                <c:pt idx="11">
                  <c:v>0.11100000000000002</c:v>
                </c:pt>
                <c:pt idx="12">
                  <c:v>0</c:v>
                </c:pt>
                <c:pt idx="13">
                  <c:v>0.33300000000000046</c:v>
                </c:pt>
                <c:pt idx="14">
                  <c:v>0.3890000000000004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 ответа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В13</c:v>
                </c:pt>
                <c:pt idx="13">
                  <c:v>В14</c:v>
                </c:pt>
                <c:pt idx="14">
                  <c:v>В15</c:v>
                </c:pt>
              </c:strCache>
            </c:strRef>
          </c:cat>
          <c:val>
            <c:numRef>
              <c:f>Лист1!$D$2:$D$16</c:f>
              <c:numCache>
                <c:formatCode>0.00%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5.6000000000000008E-2</c:v>
                </c:pt>
                <c:pt idx="9">
                  <c:v>0</c:v>
                </c:pt>
                <c:pt idx="10">
                  <c:v>5.6000000000000008E-2</c:v>
                </c:pt>
                <c:pt idx="11">
                  <c:v>0.22200000000000003</c:v>
                </c:pt>
                <c:pt idx="12">
                  <c:v>0.11100000000000002</c:v>
                </c:pt>
                <c:pt idx="13">
                  <c:v>0.33300000000000046</c:v>
                </c:pt>
                <c:pt idx="14">
                  <c:v>0.16700000000000004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тема не изучена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В13</c:v>
                </c:pt>
                <c:pt idx="13">
                  <c:v>В14</c:v>
                </c:pt>
                <c:pt idx="14">
                  <c:v>В15</c:v>
                </c:pt>
              </c:strCache>
            </c:strRef>
          </c:cat>
          <c:val>
            <c:numRef>
              <c:f>Лист1!$E$2:$E$16</c:f>
              <c:numCache>
                <c:formatCode>0.00%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674048"/>
        <c:axId val="148675584"/>
        <c:axId val="0"/>
      </c:bar3DChart>
      <c:catAx>
        <c:axId val="148674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48675584"/>
        <c:crosses val="autoZero"/>
        <c:auto val="1"/>
        <c:lblAlgn val="ctr"/>
        <c:lblOffset val="100"/>
        <c:noMultiLvlLbl val="0"/>
      </c:catAx>
      <c:valAx>
        <c:axId val="1486755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8674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балла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С1</c:v>
                </c:pt>
                <c:pt idx="1">
                  <c:v>С2</c:v>
                </c:pt>
                <c:pt idx="2">
                  <c:v>С3</c:v>
                </c:pt>
                <c:pt idx="3">
                  <c:v>С4</c:v>
                </c:pt>
                <c:pt idx="4">
                  <c:v>С5</c:v>
                </c:pt>
                <c:pt idx="5">
                  <c:v>С6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4" formatCode="0.00%">
                  <c:v>0</c:v>
                </c:pt>
                <c:pt idx="5" formatCode="0.00%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балла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С1</c:v>
                </c:pt>
                <c:pt idx="1">
                  <c:v>С2</c:v>
                </c:pt>
                <c:pt idx="2">
                  <c:v>С3</c:v>
                </c:pt>
                <c:pt idx="3">
                  <c:v>С4</c:v>
                </c:pt>
                <c:pt idx="4">
                  <c:v>С5</c:v>
                </c:pt>
                <c:pt idx="5">
                  <c:v>С6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2" formatCode="0.00%">
                  <c:v>5.6000000000000001E-2</c:v>
                </c:pt>
                <c:pt idx="3" formatCode="0.00%">
                  <c:v>0</c:v>
                </c:pt>
                <c:pt idx="4" formatCode="0.00%">
                  <c:v>0</c:v>
                </c:pt>
                <c:pt idx="5" formatCode="0.00%">
                  <c:v>5.6000000000000001E-2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балла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С1</c:v>
                </c:pt>
                <c:pt idx="1">
                  <c:v>С2</c:v>
                </c:pt>
                <c:pt idx="2">
                  <c:v>С3</c:v>
                </c:pt>
                <c:pt idx="3">
                  <c:v>С4</c:v>
                </c:pt>
                <c:pt idx="4">
                  <c:v>С5</c:v>
                </c:pt>
                <c:pt idx="5">
                  <c:v>С6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0.16800000000000001</c:v>
                </c:pt>
                <c:pt idx="1">
                  <c:v>0</c:v>
                </c:pt>
                <c:pt idx="2">
                  <c:v>0.112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 балл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С1</c:v>
                </c:pt>
                <c:pt idx="1">
                  <c:v>С2</c:v>
                </c:pt>
                <c:pt idx="2">
                  <c:v>С3</c:v>
                </c:pt>
                <c:pt idx="3">
                  <c:v>С4</c:v>
                </c:pt>
                <c:pt idx="4">
                  <c:v>С5</c:v>
                </c:pt>
                <c:pt idx="5">
                  <c:v>С6</c:v>
                </c:pt>
              </c:strCache>
            </c:strRef>
          </c:cat>
          <c:val>
            <c:numRef>
              <c:f>Лист1!$E$2:$E$7</c:f>
              <c:numCache>
                <c:formatCode>0.00%</c:formatCode>
                <c:ptCount val="6"/>
                <c:pt idx="0">
                  <c:v>0.112</c:v>
                </c:pt>
                <c:pt idx="1">
                  <c:v>5.6000000000000001E-2</c:v>
                </c:pt>
                <c:pt idx="2">
                  <c:v>0.16800000000000001</c:v>
                </c:pt>
                <c:pt idx="3">
                  <c:v>5.6000000000000001E-2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 баллов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С1</c:v>
                </c:pt>
                <c:pt idx="1">
                  <c:v>С2</c:v>
                </c:pt>
                <c:pt idx="2">
                  <c:v>С3</c:v>
                </c:pt>
                <c:pt idx="3">
                  <c:v>С4</c:v>
                </c:pt>
                <c:pt idx="4">
                  <c:v>С5</c:v>
                </c:pt>
                <c:pt idx="5">
                  <c:v>С6</c:v>
                </c:pt>
              </c:strCache>
            </c:strRef>
          </c:cat>
          <c:val>
            <c:numRef>
              <c:f>Лист1!$F$2:$F$7</c:f>
              <c:numCache>
                <c:formatCode>0.00%</c:formatCode>
                <c:ptCount val="6"/>
                <c:pt idx="0">
                  <c:v>0.5</c:v>
                </c:pt>
                <c:pt idx="1">
                  <c:v>5.6000000000000001E-2</c:v>
                </c:pt>
                <c:pt idx="2">
                  <c:v>0.16800000000000001</c:v>
                </c:pt>
                <c:pt idx="3">
                  <c:v>5.6000000000000001E-2</c:v>
                </c:pt>
                <c:pt idx="4">
                  <c:v>0.112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нет ответа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С1</c:v>
                </c:pt>
                <c:pt idx="1">
                  <c:v>С2</c:v>
                </c:pt>
                <c:pt idx="2">
                  <c:v>С3</c:v>
                </c:pt>
                <c:pt idx="3">
                  <c:v>С4</c:v>
                </c:pt>
                <c:pt idx="4">
                  <c:v>С5</c:v>
                </c:pt>
                <c:pt idx="5">
                  <c:v>С6</c:v>
                </c:pt>
              </c:strCache>
            </c:strRef>
          </c:cat>
          <c:val>
            <c:numRef>
              <c:f>Лист1!$G$2:$G$7</c:f>
              <c:numCache>
                <c:formatCode>0.00%</c:formatCode>
                <c:ptCount val="6"/>
                <c:pt idx="0">
                  <c:v>0.22</c:v>
                </c:pt>
                <c:pt idx="1">
                  <c:v>0.88800000000000001</c:v>
                </c:pt>
                <c:pt idx="2">
                  <c:v>0.49600000000000016</c:v>
                </c:pt>
                <c:pt idx="3">
                  <c:v>0.88800000000000001</c:v>
                </c:pt>
                <c:pt idx="4">
                  <c:v>0.88800000000000001</c:v>
                </c:pt>
                <c:pt idx="5">
                  <c:v>0.94399999999999995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тема не изучена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С1</c:v>
                </c:pt>
                <c:pt idx="1">
                  <c:v>С2</c:v>
                </c:pt>
                <c:pt idx="2">
                  <c:v>С3</c:v>
                </c:pt>
                <c:pt idx="3">
                  <c:v>С4</c:v>
                </c:pt>
                <c:pt idx="4">
                  <c:v>С5</c:v>
                </c:pt>
                <c:pt idx="5">
                  <c:v>С6</c:v>
                </c:pt>
              </c:strCache>
            </c:strRef>
          </c:cat>
          <c:val>
            <c:numRef>
              <c:f>Лист1!$H$2:$H$7</c:f>
              <c:numCache>
                <c:formatCode>0.00%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714240"/>
        <c:axId val="148715776"/>
        <c:axId val="0"/>
      </c:bar3DChart>
      <c:catAx>
        <c:axId val="14871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48715776"/>
        <c:crosses val="autoZero"/>
        <c:auto val="1"/>
        <c:lblAlgn val="ctr"/>
        <c:lblOffset val="100"/>
        <c:noMultiLvlLbl val="0"/>
      </c:catAx>
      <c:valAx>
        <c:axId val="14871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714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Диагностическая</a:t>
            </a:r>
            <a:r>
              <a:rPr lang="ru-RU" baseline="0" dirty="0" smtClean="0"/>
              <a:t> работа   13.03.2014</a:t>
            </a:r>
            <a:endParaRPr lang="ru-RU" dirty="0"/>
          </a:p>
        </c:rich>
      </c:tx>
      <c:layout>
        <c:manualLayout>
          <c:xMode val="edge"/>
          <c:yMode val="edge"/>
          <c:x val="0.20141586468358122"/>
          <c:y val="1.683619968528239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11А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В13</c:v>
                </c:pt>
                <c:pt idx="13">
                  <c:v>В14</c:v>
                </c:pt>
                <c:pt idx="14">
                  <c:v>В15</c:v>
                </c:pt>
              </c:strCache>
            </c:strRef>
          </c:cat>
          <c:val>
            <c:numRef>
              <c:f>Лист1!$B$2:$B$16</c:f>
              <c:numCache>
                <c:formatCode>0.00%</c:formatCode>
                <c:ptCount val="15"/>
                <c:pt idx="0" formatCode="0%">
                  <c:v>1</c:v>
                </c:pt>
                <c:pt idx="1">
                  <c:v>0.89</c:v>
                </c:pt>
                <c:pt idx="2">
                  <c:v>0.94000000000000061</c:v>
                </c:pt>
                <c:pt idx="3">
                  <c:v>0.83000000000000063</c:v>
                </c:pt>
                <c:pt idx="4">
                  <c:v>0.72000000000000064</c:v>
                </c:pt>
                <c:pt idx="5">
                  <c:v>0.22</c:v>
                </c:pt>
                <c:pt idx="6" formatCode="0%">
                  <c:v>0.94000000000000061</c:v>
                </c:pt>
                <c:pt idx="7" formatCode="0%">
                  <c:v>0.78</c:v>
                </c:pt>
                <c:pt idx="8" formatCode="0%">
                  <c:v>0.33000000000000052</c:v>
                </c:pt>
                <c:pt idx="9" formatCode="0%">
                  <c:v>1</c:v>
                </c:pt>
                <c:pt idx="10" formatCode="0%">
                  <c:v>0.33000000000000052</c:v>
                </c:pt>
                <c:pt idx="11" formatCode="0%">
                  <c:v>0.67000000000000104</c:v>
                </c:pt>
                <c:pt idx="12" formatCode="0%">
                  <c:v>0.89</c:v>
                </c:pt>
                <c:pt idx="13" formatCode="0%">
                  <c:v>0.33000000000000052</c:v>
                </c:pt>
                <c:pt idx="14" formatCode="0%">
                  <c:v>0.44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11Б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В13</c:v>
                </c:pt>
                <c:pt idx="13">
                  <c:v>В14</c:v>
                </c:pt>
                <c:pt idx="14">
                  <c:v>В15</c:v>
                </c:pt>
              </c:strCache>
            </c:strRef>
          </c:cat>
          <c:val>
            <c:numRef>
              <c:f>Лист1!$C$2:$C$16</c:f>
              <c:numCache>
                <c:formatCode>0%</c:formatCode>
                <c:ptCount val="15"/>
                <c:pt idx="0">
                  <c:v>1</c:v>
                </c:pt>
                <c:pt idx="1">
                  <c:v>0.86000000000000065</c:v>
                </c:pt>
                <c:pt idx="2">
                  <c:v>0.86000000000000065</c:v>
                </c:pt>
                <c:pt idx="3">
                  <c:v>0.6400000000000009</c:v>
                </c:pt>
                <c:pt idx="4">
                  <c:v>0.93</c:v>
                </c:pt>
                <c:pt idx="5">
                  <c:v>0.14000000000000001</c:v>
                </c:pt>
                <c:pt idx="6">
                  <c:v>0.86000000000000065</c:v>
                </c:pt>
                <c:pt idx="7">
                  <c:v>7.0000000000000021E-2</c:v>
                </c:pt>
                <c:pt idx="8">
                  <c:v>0.56999999999999995</c:v>
                </c:pt>
                <c:pt idx="9">
                  <c:v>1</c:v>
                </c:pt>
                <c:pt idx="10">
                  <c:v>0.43000000000000038</c:v>
                </c:pt>
                <c:pt idx="11">
                  <c:v>0.29000000000000031</c:v>
                </c:pt>
                <c:pt idx="12">
                  <c:v>0.71000000000000063</c:v>
                </c:pt>
                <c:pt idx="13">
                  <c:v>7.0000000000000021E-2</c:v>
                </c:pt>
                <c:pt idx="14">
                  <c:v>0.36000000000000032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790656"/>
        <c:axId val="148800640"/>
      </c:lineChart>
      <c:catAx>
        <c:axId val="148790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8800640"/>
        <c:crosses val="autoZero"/>
        <c:auto val="1"/>
        <c:lblAlgn val="ctr"/>
        <c:lblOffset val="100"/>
        <c:noMultiLvlLbl val="0"/>
      </c:catAx>
      <c:valAx>
        <c:axId val="14880064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%" sourceLinked="1"/>
        <c:majorTickMark val="none"/>
        <c:minorTickMark val="none"/>
        <c:tickLblPos val="nextTo"/>
        <c:crossAx val="1487906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8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178C6-D46C-4029-8425-5D867482380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F93077-DE09-42A7-B9B9-AF09A814A39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Технология педагогического мониторинга </a:t>
          </a:r>
          <a:endParaRPr lang="ru-RU" sz="2000" dirty="0">
            <a:solidFill>
              <a:srgbClr val="002060"/>
            </a:solidFill>
          </a:endParaRPr>
        </a:p>
      </dgm:t>
    </dgm:pt>
    <dgm:pt modelId="{2C72B015-767E-4764-A7EC-E4BCF336B8BA}" type="parTrans" cxnId="{11A82C70-F383-45C9-A12A-E629CEDA663E}">
      <dgm:prSet/>
      <dgm:spPr/>
      <dgm:t>
        <a:bodyPr/>
        <a:lstStyle/>
        <a:p>
          <a:endParaRPr lang="ru-RU"/>
        </a:p>
      </dgm:t>
    </dgm:pt>
    <dgm:pt modelId="{7435A7D3-CA0D-4CD8-ABC9-96B1ACA6DA53}" type="sibTrans" cxnId="{11A82C70-F383-45C9-A12A-E629CEDA663E}">
      <dgm:prSet/>
      <dgm:spPr/>
      <dgm:t>
        <a:bodyPr/>
        <a:lstStyle/>
        <a:p>
          <a:endParaRPr lang="ru-RU"/>
        </a:p>
      </dgm:t>
    </dgm:pt>
    <dgm:pt modelId="{71D3E01C-1D5C-4404-BCFA-984CEC22984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Информационный блок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endParaRPr lang="ru-RU" sz="2000" dirty="0">
            <a:solidFill>
              <a:srgbClr val="002060"/>
            </a:solidFill>
          </a:endParaRPr>
        </a:p>
      </dgm:t>
    </dgm:pt>
    <dgm:pt modelId="{623F27EA-35FA-4D8D-86EA-5BAACB09BC77}" type="parTrans" cxnId="{924309F1-6A67-4CE1-B542-5CF786F08795}">
      <dgm:prSet/>
      <dgm:spPr/>
      <dgm:t>
        <a:bodyPr/>
        <a:lstStyle/>
        <a:p>
          <a:endParaRPr lang="ru-RU"/>
        </a:p>
      </dgm:t>
    </dgm:pt>
    <dgm:pt modelId="{EBF4CCA0-6408-498A-96B4-424B3BC4CF82}" type="sibTrans" cxnId="{924309F1-6A67-4CE1-B542-5CF786F08795}">
      <dgm:prSet/>
      <dgm:spPr/>
      <dgm:t>
        <a:bodyPr/>
        <a:lstStyle/>
        <a:p>
          <a:endParaRPr lang="ru-RU"/>
        </a:p>
      </dgm:t>
    </dgm:pt>
    <dgm:pt modelId="{9EBCD18D-EDDB-4B6F-A7A0-19F9705EFBC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Компьютерная обработка результатов тестирования</a:t>
          </a:r>
          <a:endParaRPr lang="ru-RU" sz="1800" b="1" dirty="0">
            <a:solidFill>
              <a:srgbClr val="002060"/>
            </a:solidFill>
          </a:endParaRPr>
        </a:p>
      </dgm:t>
    </dgm:pt>
    <dgm:pt modelId="{F658ED3E-2282-4FBF-B88A-B51C5DAFC593}" type="parTrans" cxnId="{8220A4AC-2C19-4331-8E93-8F66E732E0E8}">
      <dgm:prSet/>
      <dgm:spPr/>
      <dgm:t>
        <a:bodyPr/>
        <a:lstStyle/>
        <a:p>
          <a:endParaRPr lang="ru-RU"/>
        </a:p>
      </dgm:t>
    </dgm:pt>
    <dgm:pt modelId="{9815CF80-5170-427F-A8A3-4D944DC2C9A5}" type="sibTrans" cxnId="{8220A4AC-2C19-4331-8E93-8F66E732E0E8}">
      <dgm:prSet/>
      <dgm:spPr/>
      <dgm:t>
        <a:bodyPr/>
        <a:lstStyle/>
        <a:p>
          <a:endParaRPr lang="ru-RU"/>
        </a:p>
      </dgm:t>
    </dgm:pt>
    <dgm:pt modelId="{A0DDBECF-B05C-4BB6-9EAF-26F18B17D89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Создание банка данных об уровне компетенций</a:t>
          </a:r>
          <a:endParaRPr lang="ru-RU" sz="1800" b="1" dirty="0">
            <a:solidFill>
              <a:srgbClr val="002060"/>
            </a:solidFill>
          </a:endParaRPr>
        </a:p>
      </dgm:t>
    </dgm:pt>
    <dgm:pt modelId="{AB98F991-A129-4C2C-96CA-A744ACDB21C3}" type="parTrans" cxnId="{8B8A4518-6701-414D-A1D0-2CA6C0B604B7}">
      <dgm:prSet/>
      <dgm:spPr/>
      <dgm:t>
        <a:bodyPr/>
        <a:lstStyle/>
        <a:p>
          <a:endParaRPr lang="ru-RU"/>
        </a:p>
      </dgm:t>
    </dgm:pt>
    <dgm:pt modelId="{479610F4-7F8E-4A70-9AAE-B8A1F4A3CD7D}" type="sibTrans" cxnId="{8B8A4518-6701-414D-A1D0-2CA6C0B604B7}">
      <dgm:prSet/>
      <dgm:spPr/>
      <dgm:t>
        <a:bodyPr/>
        <a:lstStyle/>
        <a:p>
          <a:endParaRPr lang="ru-RU"/>
        </a:p>
      </dgm:t>
    </dgm:pt>
    <dgm:pt modelId="{F159E3EB-0357-41D9-99E0-16C87CD5437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Педагогический блок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endParaRPr lang="ru-RU" sz="1800" dirty="0"/>
        </a:p>
      </dgm:t>
    </dgm:pt>
    <dgm:pt modelId="{DFF6BF4A-DA15-45E5-A500-4F22AF998DF8}" type="parTrans" cxnId="{2AD84AE2-AB6B-461B-9D3F-BF5C412B4119}">
      <dgm:prSet/>
      <dgm:spPr/>
      <dgm:t>
        <a:bodyPr/>
        <a:lstStyle/>
        <a:p>
          <a:endParaRPr lang="ru-RU"/>
        </a:p>
      </dgm:t>
    </dgm:pt>
    <dgm:pt modelId="{DC012F9B-FAF9-4B2D-9152-66F6AB5D7E93}" type="sibTrans" cxnId="{2AD84AE2-AB6B-461B-9D3F-BF5C412B4119}">
      <dgm:prSet/>
      <dgm:spPr/>
      <dgm:t>
        <a:bodyPr/>
        <a:lstStyle/>
        <a:p>
          <a:endParaRPr lang="ru-RU"/>
        </a:p>
      </dgm:t>
    </dgm:pt>
    <dgm:pt modelId="{3C257F53-D83B-4616-8656-87CD9C9000A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Разработка рекомендаций для проведения занятий, организация занятий, регулярное проведение тестирования</a:t>
          </a:r>
          <a:endParaRPr lang="ru-RU" sz="1600" b="1" dirty="0">
            <a:solidFill>
              <a:srgbClr val="002060"/>
            </a:solidFill>
          </a:endParaRPr>
        </a:p>
      </dgm:t>
    </dgm:pt>
    <dgm:pt modelId="{AE8FE8D9-80E9-45A8-A55C-62A0FFE97823}" type="parTrans" cxnId="{7D09DD46-E8B1-4BDC-BB4B-FF22A9AEAAFE}">
      <dgm:prSet/>
      <dgm:spPr/>
      <dgm:t>
        <a:bodyPr/>
        <a:lstStyle/>
        <a:p>
          <a:endParaRPr lang="ru-RU"/>
        </a:p>
      </dgm:t>
    </dgm:pt>
    <dgm:pt modelId="{6CD6DA75-24C9-4959-B7FE-A50940C222D0}" type="sibTrans" cxnId="{7D09DD46-E8B1-4BDC-BB4B-FF22A9AEAAFE}">
      <dgm:prSet/>
      <dgm:spPr/>
      <dgm:t>
        <a:bodyPr/>
        <a:lstStyle/>
        <a:p>
          <a:endParaRPr lang="ru-RU"/>
        </a:p>
      </dgm:t>
    </dgm:pt>
    <dgm:pt modelId="{C6B427FD-E2C6-4B44-9734-3BEAB8783892}" type="pres">
      <dgm:prSet presAssocID="{D3E178C6-D46C-4029-8425-5D86748238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1D9F6F-CBCD-46EA-90BB-755722FDAF6D}" type="pres">
      <dgm:prSet presAssocID="{26F93077-DE09-42A7-B9B9-AF09A814A39E}" presName="hierRoot1" presStyleCnt="0"/>
      <dgm:spPr/>
    </dgm:pt>
    <dgm:pt modelId="{324183E4-80E3-475C-BCAC-DB777EEDC866}" type="pres">
      <dgm:prSet presAssocID="{26F93077-DE09-42A7-B9B9-AF09A814A39E}" presName="composite" presStyleCnt="0"/>
      <dgm:spPr/>
    </dgm:pt>
    <dgm:pt modelId="{2F887DAD-E92B-4C43-84C0-DD234CAE30DD}" type="pres">
      <dgm:prSet presAssocID="{26F93077-DE09-42A7-B9B9-AF09A814A39E}" presName="background" presStyleLbl="node0" presStyleIdx="0" presStyleCnt="1"/>
      <dgm:spPr/>
    </dgm:pt>
    <dgm:pt modelId="{2C0F8A10-2E6C-4073-8BA9-8F0C8FC0D07D}" type="pres">
      <dgm:prSet presAssocID="{26F93077-DE09-42A7-B9B9-AF09A814A39E}" presName="text" presStyleLbl="fgAcc0" presStyleIdx="0" presStyleCnt="1" custScaleX="151379" custScaleY="187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17462E-27EA-4072-BA38-E5E38EAE392E}" type="pres">
      <dgm:prSet presAssocID="{26F93077-DE09-42A7-B9B9-AF09A814A39E}" presName="hierChild2" presStyleCnt="0"/>
      <dgm:spPr/>
    </dgm:pt>
    <dgm:pt modelId="{DB0C863E-2949-4496-9AF6-7D0361379989}" type="pres">
      <dgm:prSet presAssocID="{623F27EA-35FA-4D8D-86EA-5BAACB09BC7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2256D81-0BAF-49C1-BE2C-94F9026EE839}" type="pres">
      <dgm:prSet presAssocID="{71D3E01C-1D5C-4404-BCFA-984CEC229849}" presName="hierRoot2" presStyleCnt="0"/>
      <dgm:spPr/>
    </dgm:pt>
    <dgm:pt modelId="{D0809778-0406-47C5-814A-9A3AF97B8C2C}" type="pres">
      <dgm:prSet presAssocID="{71D3E01C-1D5C-4404-BCFA-984CEC229849}" presName="composite2" presStyleCnt="0"/>
      <dgm:spPr/>
    </dgm:pt>
    <dgm:pt modelId="{322BE528-C7E9-47C2-9ED9-FE4345A1861E}" type="pres">
      <dgm:prSet presAssocID="{71D3E01C-1D5C-4404-BCFA-984CEC229849}" presName="background2" presStyleLbl="node2" presStyleIdx="0" presStyleCnt="2"/>
      <dgm:spPr/>
    </dgm:pt>
    <dgm:pt modelId="{F1D216A8-E708-4675-BE4A-D20F9467AF88}" type="pres">
      <dgm:prSet presAssocID="{71D3E01C-1D5C-4404-BCFA-984CEC229849}" presName="text2" presStyleLbl="fgAcc2" presStyleIdx="0" presStyleCnt="2" custScaleX="152311" custScaleY="129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961D3-ADEA-496A-95E9-6BB4B4D4D997}" type="pres">
      <dgm:prSet presAssocID="{71D3E01C-1D5C-4404-BCFA-984CEC229849}" presName="hierChild3" presStyleCnt="0"/>
      <dgm:spPr/>
    </dgm:pt>
    <dgm:pt modelId="{6B14250F-3BA7-4ABF-9FD8-F1D1D5F6F9E1}" type="pres">
      <dgm:prSet presAssocID="{F658ED3E-2282-4FBF-B88A-B51C5DAFC59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8DDC76F-62EF-4328-A6B4-E8FC01205497}" type="pres">
      <dgm:prSet presAssocID="{9EBCD18D-EDDB-4B6F-A7A0-19F9705EFBCA}" presName="hierRoot3" presStyleCnt="0"/>
      <dgm:spPr/>
    </dgm:pt>
    <dgm:pt modelId="{897D2741-2DBE-4CE3-9BAC-3479505CC09F}" type="pres">
      <dgm:prSet presAssocID="{9EBCD18D-EDDB-4B6F-A7A0-19F9705EFBCA}" presName="composite3" presStyleCnt="0"/>
      <dgm:spPr/>
    </dgm:pt>
    <dgm:pt modelId="{7C198CBE-4E36-40C9-AC13-BC3AD0FB1943}" type="pres">
      <dgm:prSet presAssocID="{9EBCD18D-EDDB-4B6F-A7A0-19F9705EFBCA}" presName="background3" presStyleLbl="node3" presStyleIdx="0" presStyleCnt="3"/>
      <dgm:spPr/>
    </dgm:pt>
    <dgm:pt modelId="{0B2EFCDD-00FD-4C8D-93A6-69FA54CB0E1F}" type="pres">
      <dgm:prSet presAssocID="{9EBCD18D-EDDB-4B6F-A7A0-19F9705EFBCA}" presName="text3" presStyleLbl="fgAcc3" presStyleIdx="0" presStyleCnt="3" custScaleX="135699" custScaleY="169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0E3BD8-7A16-41AF-8261-B7EC307F991D}" type="pres">
      <dgm:prSet presAssocID="{9EBCD18D-EDDB-4B6F-A7A0-19F9705EFBCA}" presName="hierChild4" presStyleCnt="0"/>
      <dgm:spPr/>
    </dgm:pt>
    <dgm:pt modelId="{0AC182BA-9349-41F5-9648-10FE03726E58}" type="pres">
      <dgm:prSet presAssocID="{AB98F991-A129-4C2C-96CA-A744ACDB21C3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E477541-E35D-4C4D-A293-D1EC2FF0930F}" type="pres">
      <dgm:prSet presAssocID="{A0DDBECF-B05C-4BB6-9EAF-26F18B17D892}" presName="hierRoot3" presStyleCnt="0"/>
      <dgm:spPr/>
    </dgm:pt>
    <dgm:pt modelId="{808AA3A0-1B76-4574-9307-A4B57C0EFFB4}" type="pres">
      <dgm:prSet presAssocID="{A0DDBECF-B05C-4BB6-9EAF-26F18B17D892}" presName="composite3" presStyleCnt="0"/>
      <dgm:spPr/>
    </dgm:pt>
    <dgm:pt modelId="{61C29014-0C14-4BFE-8A9B-F2434550A8BD}" type="pres">
      <dgm:prSet presAssocID="{A0DDBECF-B05C-4BB6-9EAF-26F18B17D892}" presName="background3" presStyleLbl="node3" presStyleIdx="1" presStyleCnt="3"/>
      <dgm:spPr/>
    </dgm:pt>
    <dgm:pt modelId="{4657164A-4BEE-4C07-95CB-DFE2860B88A9}" type="pres">
      <dgm:prSet presAssocID="{A0DDBECF-B05C-4BB6-9EAF-26F18B17D892}" presName="text3" presStyleLbl="fgAcc3" presStyleIdx="1" presStyleCnt="3" custScaleX="133638" custScaleY="1613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BD920C-5A40-4E0D-9A0D-B4FE2F771CAD}" type="pres">
      <dgm:prSet presAssocID="{A0DDBECF-B05C-4BB6-9EAF-26F18B17D892}" presName="hierChild4" presStyleCnt="0"/>
      <dgm:spPr/>
    </dgm:pt>
    <dgm:pt modelId="{4810985B-D78E-49BE-9320-65691C8F404E}" type="pres">
      <dgm:prSet presAssocID="{DFF6BF4A-DA15-45E5-A500-4F22AF998DF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B4F9515-7A35-47B8-B2C9-D38FD6C4944F}" type="pres">
      <dgm:prSet presAssocID="{F159E3EB-0357-41D9-99E0-16C87CD54378}" presName="hierRoot2" presStyleCnt="0"/>
      <dgm:spPr/>
    </dgm:pt>
    <dgm:pt modelId="{BCD058E0-A735-4D98-81CD-910D872B5ADB}" type="pres">
      <dgm:prSet presAssocID="{F159E3EB-0357-41D9-99E0-16C87CD54378}" presName="composite2" presStyleCnt="0"/>
      <dgm:spPr/>
    </dgm:pt>
    <dgm:pt modelId="{77C194DA-62E4-477D-A350-DEA17F43D9DD}" type="pres">
      <dgm:prSet presAssocID="{F159E3EB-0357-41D9-99E0-16C87CD54378}" presName="background2" presStyleLbl="node2" presStyleIdx="1" presStyleCnt="2"/>
      <dgm:spPr/>
    </dgm:pt>
    <dgm:pt modelId="{E488B90F-1295-419B-80B8-65AA2728D316}" type="pres">
      <dgm:prSet presAssocID="{F159E3EB-0357-41D9-99E0-16C87CD54378}" presName="text2" presStyleLbl="fgAcc2" presStyleIdx="1" presStyleCnt="2" custScaleX="135090" custScaleY="125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5BA665-0850-4FB3-8C2E-2E21934FEFEC}" type="pres">
      <dgm:prSet presAssocID="{F159E3EB-0357-41D9-99E0-16C87CD54378}" presName="hierChild3" presStyleCnt="0"/>
      <dgm:spPr/>
    </dgm:pt>
    <dgm:pt modelId="{CEEBF684-3670-4FE4-B106-2748CC725AA5}" type="pres">
      <dgm:prSet presAssocID="{AE8FE8D9-80E9-45A8-A55C-62A0FFE9782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B455411-112D-431C-96C7-9F899A590AEE}" type="pres">
      <dgm:prSet presAssocID="{3C257F53-D83B-4616-8656-87CD9C9000A7}" presName="hierRoot3" presStyleCnt="0"/>
      <dgm:spPr/>
    </dgm:pt>
    <dgm:pt modelId="{D1E7E2D9-5B89-407D-B250-3A46E8958ACA}" type="pres">
      <dgm:prSet presAssocID="{3C257F53-D83B-4616-8656-87CD9C9000A7}" presName="composite3" presStyleCnt="0"/>
      <dgm:spPr/>
    </dgm:pt>
    <dgm:pt modelId="{D67448FE-BEAB-4243-A452-E915902E73A6}" type="pres">
      <dgm:prSet presAssocID="{3C257F53-D83B-4616-8656-87CD9C9000A7}" presName="background3" presStyleLbl="node3" presStyleIdx="2" presStyleCnt="3"/>
      <dgm:spPr/>
    </dgm:pt>
    <dgm:pt modelId="{A876911F-3DB3-4A4F-BBE1-DC2736EC9114}" type="pres">
      <dgm:prSet presAssocID="{3C257F53-D83B-4616-8656-87CD9C9000A7}" presName="text3" presStyleLbl="fgAcc3" presStyleIdx="2" presStyleCnt="3" custScaleX="141617" custScaleY="167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4518B-62AF-4E5C-8EB1-3E177F74E955}" type="pres">
      <dgm:prSet presAssocID="{3C257F53-D83B-4616-8656-87CD9C9000A7}" presName="hierChild4" presStyleCnt="0"/>
      <dgm:spPr/>
    </dgm:pt>
  </dgm:ptLst>
  <dgm:cxnLst>
    <dgm:cxn modelId="{0E0E4BB6-6AA1-4F13-937F-09E4E13757C8}" type="presOf" srcId="{AB98F991-A129-4C2C-96CA-A744ACDB21C3}" destId="{0AC182BA-9349-41F5-9648-10FE03726E58}" srcOrd="0" destOrd="0" presId="urn:microsoft.com/office/officeart/2005/8/layout/hierarchy1"/>
    <dgm:cxn modelId="{A306224D-FB80-4681-87E6-EB4F556719BD}" type="presOf" srcId="{A0DDBECF-B05C-4BB6-9EAF-26F18B17D892}" destId="{4657164A-4BEE-4C07-95CB-DFE2860B88A9}" srcOrd="0" destOrd="0" presId="urn:microsoft.com/office/officeart/2005/8/layout/hierarchy1"/>
    <dgm:cxn modelId="{9D6F366A-93E4-4DB1-A52B-FB2C49598AF8}" type="presOf" srcId="{26F93077-DE09-42A7-B9B9-AF09A814A39E}" destId="{2C0F8A10-2E6C-4073-8BA9-8F0C8FC0D07D}" srcOrd="0" destOrd="0" presId="urn:microsoft.com/office/officeart/2005/8/layout/hierarchy1"/>
    <dgm:cxn modelId="{11A82C70-F383-45C9-A12A-E629CEDA663E}" srcId="{D3E178C6-D46C-4029-8425-5D8674823805}" destId="{26F93077-DE09-42A7-B9B9-AF09A814A39E}" srcOrd="0" destOrd="0" parTransId="{2C72B015-767E-4764-A7EC-E4BCF336B8BA}" sibTransId="{7435A7D3-CA0D-4CD8-ABC9-96B1ACA6DA53}"/>
    <dgm:cxn modelId="{8D9DB462-7D40-4036-881C-725728B711A5}" type="presOf" srcId="{F658ED3E-2282-4FBF-B88A-B51C5DAFC593}" destId="{6B14250F-3BA7-4ABF-9FD8-F1D1D5F6F9E1}" srcOrd="0" destOrd="0" presId="urn:microsoft.com/office/officeart/2005/8/layout/hierarchy1"/>
    <dgm:cxn modelId="{8220A4AC-2C19-4331-8E93-8F66E732E0E8}" srcId="{71D3E01C-1D5C-4404-BCFA-984CEC229849}" destId="{9EBCD18D-EDDB-4B6F-A7A0-19F9705EFBCA}" srcOrd="0" destOrd="0" parTransId="{F658ED3E-2282-4FBF-B88A-B51C5DAFC593}" sibTransId="{9815CF80-5170-427F-A8A3-4D944DC2C9A5}"/>
    <dgm:cxn modelId="{7D09DD46-E8B1-4BDC-BB4B-FF22A9AEAAFE}" srcId="{F159E3EB-0357-41D9-99E0-16C87CD54378}" destId="{3C257F53-D83B-4616-8656-87CD9C9000A7}" srcOrd="0" destOrd="0" parTransId="{AE8FE8D9-80E9-45A8-A55C-62A0FFE97823}" sibTransId="{6CD6DA75-24C9-4959-B7FE-A50940C222D0}"/>
    <dgm:cxn modelId="{2AD84AE2-AB6B-461B-9D3F-BF5C412B4119}" srcId="{26F93077-DE09-42A7-B9B9-AF09A814A39E}" destId="{F159E3EB-0357-41D9-99E0-16C87CD54378}" srcOrd="1" destOrd="0" parTransId="{DFF6BF4A-DA15-45E5-A500-4F22AF998DF8}" sibTransId="{DC012F9B-FAF9-4B2D-9152-66F6AB5D7E93}"/>
    <dgm:cxn modelId="{8B8A4518-6701-414D-A1D0-2CA6C0B604B7}" srcId="{71D3E01C-1D5C-4404-BCFA-984CEC229849}" destId="{A0DDBECF-B05C-4BB6-9EAF-26F18B17D892}" srcOrd="1" destOrd="0" parTransId="{AB98F991-A129-4C2C-96CA-A744ACDB21C3}" sibTransId="{479610F4-7F8E-4A70-9AAE-B8A1F4A3CD7D}"/>
    <dgm:cxn modelId="{B100E05B-D044-4CE1-A07C-D70C30BAE2AB}" type="presOf" srcId="{623F27EA-35FA-4D8D-86EA-5BAACB09BC77}" destId="{DB0C863E-2949-4496-9AF6-7D0361379989}" srcOrd="0" destOrd="0" presId="urn:microsoft.com/office/officeart/2005/8/layout/hierarchy1"/>
    <dgm:cxn modelId="{9BC0D9F3-930D-45EB-9CC2-4EEFF1F1BEFC}" type="presOf" srcId="{71D3E01C-1D5C-4404-BCFA-984CEC229849}" destId="{F1D216A8-E708-4675-BE4A-D20F9467AF88}" srcOrd="0" destOrd="0" presId="urn:microsoft.com/office/officeart/2005/8/layout/hierarchy1"/>
    <dgm:cxn modelId="{9AAF6F53-B421-4AC0-90D4-50F5DD30FAFA}" type="presOf" srcId="{9EBCD18D-EDDB-4B6F-A7A0-19F9705EFBCA}" destId="{0B2EFCDD-00FD-4C8D-93A6-69FA54CB0E1F}" srcOrd="0" destOrd="0" presId="urn:microsoft.com/office/officeart/2005/8/layout/hierarchy1"/>
    <dgm:cxn modelId="{7B240B02-5684-4999-B7B5-7774126049DE}" type="presOf" srcId="{AE8FE8D9-80E9-45A8-A55C-62A0FFE97823}" destId="{CEEBF684-3670-4FE4-B106-2748CC725AA5}" srcOrd="0" destOrd="0" presId="urn:microsoft.com/office/officeart/2005/8/layout/hierarchy1"/>
    <dgm:cxn modelId="{966E5092-92AC-4E28-ADB4-DBE5B3D838F0}" type="presOf" srcId="{DFF6BF4A-DA15-45E5-A500-4F22AF998DF8}" destId="{4810985B-D78E-49BE-9320-65691C8F404E}" srcOrd="0" destOrd="0" presId="urn:microsoft.com/office/officeart/2005/8/layout/hierarchy1"/>
    <dgm:cxn modelId="{B4489402-1287-4A15-847C-75BDB54208A1}" type="presOf" srcId="{3C257F53-D83B-4616-8656-87CD9C9000A7}" destId="{A876911F-3DB3-4A4F-BBE1-DC2736EC9114}" srcOrd="0" destOrd="0" presId="urn:microsoft.com/office/officeart/2005/8/layout/hierarchy1"/>
    <dgm:cxn modelId="{C8ABF462-B789-416C-ACB8-F45A55611A19}" type="presOf" srcId="{D3E178C6-D46C-4029-8425-5D8674823805}" destId="{C6B427FD-E2C6-4B44-9734-3BEAB8783892}" srcOrd="0" destOrd="0" presId="urn:microsoft.com/office/officeart/2005/8/layout/hierarchy1"/>
    <dgm:cxn modelId="{412804B8-4DA9-404D-8621-0F53B4F44EBF}" type="presOf" srcId="{F159E3EB-0357-41D9-99E0-16C87CD54378}" destId="{E488B90F-1295-419B-80B8-65AA2728D316}" srcOrd="0" destOrd="0" presId="urn:microsoft.com/office/officeart/2005/8/layout/hierarchy1"/>
    <dgm:cxn modelId="{924309F1-6A67-4CE1-B542-5CF786F08795}" srcId="{26F93077-DE09-42A7-B9B9-AF09A814A39E}" destId="{71D3E01C-1D5C-4404-BCFA-984CEC229849}" srcOrd="0" destOrd="0" parTransId="{623F27EA-35FA-4D8D-86EA-5BAACB09BC77}" sibTransId="{EBF4CCA0-6408-498A-96B4-424B3BC4CF82}"/>
    <dgm:cxn modelId="{1D1ADA3F-2A9E-4E14-94D4-BA0AE4741848}" type="presParOf" srcId="{C6B427FD-E2C6-4B44-9734-3BEAB8783892}" destId="{8F1D9F6F-CBCD-46EA-90BB-755722FDAF6D}" srcOrd="0" destOrd="0" presId="urn:microsoft.com/office/officeart/2005/8/layout/hierarchy1"/>
    <dgm:cxn modelId="{784DDAE4-91E2-4EDF-A3E5-F6CA6DDD8E1C}" type="presParOf" srcId="{8F1D9F6F-CBCD-46EA-90BB-755722FDAF6D}" destId="{324183E4-80E3-475C-BCAC-DB777EEDC866}" srcOrd="0" destOrd="0" presId="urn:microsoft.com/office/officeart/2005/8/layout/hierarchy1"/>
    <dgm:cxn modelId="{E46A210E-9A96-47AA-8D0E-E1116CC99C3B}" type="presParOf" srcId="{324183E4-80E3-475C-BCAC-DB777EEDC866}" destId="{2F887DAD-E92B-4C43-84C0-DD234CAE30DD}" srcOrd="0" destOrd="0" presId="urn:microsoft.com/office/officeart/2005/8/layout/hierarchy1"/>
    <dgm:cxn modelId="{531BB2A5-BA32-4480-B192-1AEB195D30C5}" type="presParOf" srcId="{324183E4-80E3-475C-BCAC-DB777EEDC866}" destId="{2C0F8A10-2E6C-4073-8BA9-8F0C8FC0D07D}" srcOrd="1" destOrd="0" presId="urn:microsoft.com/office/officeart/2005/8/layout/hierarchy1"/>
    <dgm:cxn modelId="{DE561CA9-5029-40BB-8088-EFCBC5F13F2E}" type="presParOf" srcId="{8F1D9F6F-CBCD-46EA-90BB-755722FDAF6D}" destId="{BC17462E-27EA-4072-BA38-E5E38EAE392E}" srcOrd="1" destOrd="0" presId="urn:microsoft.com/office/officeart/2005/8/layout/hierarchy1"/>
    <dgm:cxn modelId="{048F2921-FF5B-4FE4-9C55-FC6B3B7BC689}" type="presParOf" srcId="{BC17462E-27EA-4072-BA38-E5E38EAE392E}" destId="{DB0C863E-2949-4496-9AF6-7D0361379989}" srcOrd="0" destOrd="0" presId="urn:microsoft.com/office/officeart/2005/8/layout/hierarchy1"/>
    <dgm:cxn modelId="{8E0301C4-3DD6-4224-B688-364DBE3B9921}" type="presParOf" srcId="{BC17462E-27EA-4072-BA38-E5E38EAE392E}" destId="{52256D81-0BAF-49C1-BE2C-94F9026EE839}" srcOrd="1" destOrd="0" presId="urn:microsoft.com/office/officeart/2005/8/layout/hierarchy1"/>
    <dgm:cxn modelId="{70D154B3-8CB4-478D-9927-69D8490D750B}" type="presParOf" srcId="{52256D81-0BAF-49C1-BE2C-94F9026EE839}" destId="{D0809778-0406-47C5-814A-9A3AF97B8C2C}" srcOrd="0" destOrd="0" presId="urn:microsoft.com/office/officeart/2005/8/layout/hierarchy1"/>
    <dgm:cxn modelId="{C10AF989-9EB0-4DBC-9217-88784CC96D6B}" type="presParOf" srcId="{D0809778-0406-47C5-814A-9A3AF97B8C2C}" destId="{322BE528-C7E9-47C2-9ED9-FE4345A1861E}" srcOrd="0" destOrd="0" presId="urn:microsoft.com/office/officeart/2005/8/layout/hierarchy1"/>
    <dgm:cxn modelId="{E315D07F-6FE9-4F0D-8DBA-F03706197E71}" type="presParOf" srcId="{D0809778-0406-47C5-814A-9A3AF97B8C2C}" destId="{F1D216A8-E708-4675-BE4A-D20F9467AF88}" srcOrd="1" destOrd="0" presId="urn:microsoft.com/office/officeart/2005/8/layout/hierarchy1"/>
    <dgm:cxn modelId="{18FCD954-5A2B-4261-910F-11AC8DD9B878}" type="presParOf" srcId="{52256D81-0BAF-49C1-BE2C-94F9026EE839}" destId="{578961D3-ADEA-496A-95E9-6BB4B4D4D997}" srcOrd="1" destOrd="0" presId="urn:microsoft.com/office/officeart/2005/8/layout/hierarchy1"/>
    <dgm:cxn modelId="{E0FB4325-A613-46D9-950D-5385CE292CA9}" type="presParOf" srcId="{578961D3-ADEA-496A-95E9-6BB4B4D4D997}" destId="{6B14250F-3BA7-4ABF-9FD8-F1D1D5F6F9E1}" srcOrd="0" destOrd="0" presId="urn:microsoft.com/office/officeart/2005/8/layout/hierarchy1"/>
    <dgm:cxn modelId="{2B7E9C8A-3836-4532-AD7D-8327BBFC3972}" type="presParOf" srcId="{578961D3-ADEA-496A-95E9-6BB4B4D4D997}" destId="{18DDC76F-62EF-4328-A6B4-E8FC01205497}" srcOrd="1" destOrd="0" presId="urn:microsoft.com/office/officeart/2005/8/layout/hierarchy1"/>
    <dgm:cxn modelId="{284DB71B-FA11-4387-804B-E4575D01CB54}" type="presParOf" srcId="{18DDC76F-62EF-4328-A6B4-E8FC01205497}" destId="{897D2741-2DBE-4CE3-9BAC-3479505CC09F}" srcOrd="0" destOrd="0" presId="urn:microsoft.com/office/officeart/2005/8/layout/hierarchy1"/>
    <dgm:cxn modelId="{9BCFB5A8-E274-486F-BF0E-F89D564D45BF}" type="presParOf" srcId="{897D2741-2DBE-4CE3-9BAC-3479505CC09F}" destId="{7C198CBE-4E36-40C9-AC13-BC3AD0FB1943}" srcOrd="0" destOrd="0" presId="urn:microsoft.com/office/officeart/2005/8/layout/hierarchy1"/>
    <dgm:cxn modelId="{88C3B622-FA4D-427F-A447-76091E6DE435}" type="presParOf" srcId="{897D2741-2DBE-4CE3-9BAC-3479505CC09F}" destId="{0B2EFCDD-00FD-4C8D-93A6-69FA54CB0E1F}" srcOrd="1" destOrd="0" presId="urn:microsoft.com/office/officeart/2005/8/layout/hierarchy1"/>
    <dgm:cxn modelId="{F556B185-FBF5-43F3-A824-BEACB7798A79}" type="presParOf" srcId="{18DDC76F-62EF-4328-A6B4-E8FC01205497}" destId="{460E3BD8-7A16-41AF-8261-B7EC307F991D}" srcOrd="1" destOrd="0" presId="urn:microsoft.com/office/officeart/2005/8/layout/hierarchy1"/>
    <dgm:cxn modelId="{2C36BC18-6003-4099-983D-C39FB93E7C08}" type="presParOf" srcId="{578961D3-ADEA-496A-95E9-6BB4B4D4D997}" destId="{0AC182BA-9349-41F5-9648-10FE03726E58}" srcOrd="2" destOrd="0" presId="urn:microsoft.com/office/officeart/2005/8/layout/hierarchy1"/>
    <dgm:cxn modelId="{BABC497A-C97F-4368-9527-57E3676197D2}" type="presParOf" srcId="{578961D3-ADEA-496A-95E9-6BB4B4D4D997}" destId="{2E477541-E35D-4C4D-A293-D1EC2FF0930F}" srcOrd="3" destOrd="0" presId="urn:microsoft.com/office/officeart/2005/8/layout/hierarchy1"/>
    <dgm:cxn modelId="{5CD607F2-594D-4C65-9603-4F27DD911480}" type="presParOf" srcId="{2E477541-E35D-4C4D-A293-D1EC2FF0930F}" destId="{808AA3A0-1B76-4574-9307-A4B57C0EFFB4}" srcOrd="0" destOrd="0" presId="urn:microsoft.com/office/officeart/2005/8/layout/hierarchy1"/>
    <dgm:cxn modelId="{2780B80B-7C2F-4382-82E6-B0D525C5316C}" type="presParOf" srcId="{808AA3A0-1B76-4574-9307-A4B57C0EFFB4}" destId="{61C29014-0C14-4BFE-8A9B-F2434550A8BD}" srcOrd="0" destOrd="0" presId="urn:microsoft.com/office/officeart/2005/8/layout/hierarchy1"/>
    <dgm:cxn modelId="{A6FC4452-8915-4452-9E26-7E3CB752F187}" type="presParOf" srcId="{808AA3A0-1B76-4574-9307-A4B57C0EFFB4}" destId="{4657164A-4BEE-4C07-95CB-DFE2860B88A9}" srcOrd="1" destOrd="0" presId="urn:microsoft.com/office/officeart/2005/8/layout/hierarchy1"/>
    <dgm:cxn modelId="{F9304158-FE94-479E-98F1-8956CD1E5251}" type="presParOf" srcId="{2E477541-E35D-4C4D-A293-D1EC2FF0930F}" destId="{ACBD920C-5A40-4E0D-9A0D-B4FE2F771CAD}" srcOrd="1" destOrd="0" presId="urn:microsoft.com/office/officeart/2005/8/layout/hierarchy1"/>
    <dgm:cxn modelId="{32BDEBE6-8B83-41AB-B268-18B98DCD8E2A}" type="presParOf" srcId="{BC17462E-27EA-4072-BA38-E5E38EAE392E}" destId="{4810985B-D78E-49BE-9320-65691C8F404E}" srcOrd="2" destOrd="0" presId="urn:microsoft.com/office/officeart/2005/8/layout/hierarchy1"/>
    <dgm:cxn modelId="{11FA8890-44FE-49F3-8E4C-6B72A484F54B}" type="presParOf" srcId="{BC17462E-27EA-4072-BA38-E5E38EAE392E}" destId="{3B4F9515-7A35-47B8-B2C9-D38FD6C4944F}" srcOrd="3" destOrd="0" presId="urn:microsoft.com/office/officeart/2005/8/layout/hierarchy1"/>
    <dgm:cxn modelId="{ACC32573-1051-48E8-AF0F-3F3379B35D27}" type="presParOf" srcId="{3B4F9515-7A35-47B8-B2C9-D38FD6C4944F}" destId="{BCD058E0-A735-4D98-81CD-910D872B5ADB}" srcOrd="0" destOrd="0" presId="urn:microsoft.com/office/officeart/2005/8/layout/hierarchy1"/>
    <dgm:cxn modelId="{8588E0C7-B083-4B52-BF29-83DAB5159D0C}" type="presParOf" srcId="{BCD058E0-A735-4D98-81CD-910D872B5ADB}" destId="{77C194DA-62E4-477D-A350-DEA17F43D9DD}" srcOrd="0" destOrd="0" presId="urn:microsoft.com/office/officeart/2005/8/layout/hierarchy1"/>
    <dgm:cxn modelId="{97C5880C-FF1B-4956-8B4B-4030A62047A8}" type="presParOf" srcId="{BCD058E0-A735-4D98-81CD-910D872B5ADB}" destId="{E488B90F-1295-419B-80B8-65AA2728D316}" srcOrd="1" destOrd="0" presId="urn:microsoft.com/office/officeart/2005/8/layout/hierarchy1"/>
    <dgm:cxn modelId="{E653BB16-3270-4F92-9D40-FF93F87F6AAD}" type="presParOf" srcId="{3B4F9515-7A35-47B8-B2C9-D38FD6C4944F}" destId="{5C5BA665-0850-4FB3-8C2E-2E21934FEFEC}" srcOrd="1" destOrd="0" presId="urn:microsoft.com/office/officeart/2005/8/layout/hierarchy1"/>
    <dgm:cxn modelId="{3A13A2BE-B495-4E43-970F-1E921A5F84B0}" type="presParOf" srcId="{5C5BA665-0850-4FB3-8C2E-2E21934FEFEC}" destId="{CEEBF684-3670-4FE4-B106-2748CC725AA5}" srcOrd="0" destOrd="0" presId="urn:microsoft.com/office/officeart/2005/8/layout/hierarchy1"/>
    <dgm:cxn modelId="{A08FEDD7-36BE-440D-A495-ECA963EFF624}" type="presParOf" srcId="{5C5BA665-0850-4FB3-8C2E-2E21934FEFEC}" destId="{1B455411-112D-431C-96C7-9F899A590AEE}" srcOrd="1" destOrd="0" presId="urn:microsoft.com/office/officeart/2005/8/layout/hierarchy1"/>
    <dgm:cxn modelId="{6337A0A6-CD3B-4F6F-81E7-9510A2A63542}" type="presParOf" srcId="{1B455411-112D-431C-96C7-9F899A590AEE}" destId="{D1E7E2D9-5B89-407D-B250-3A46E8958ACA}" srcOrd="0" destOrd="0" presId="urn:microsoft.com/office/officeart/2005/8/layout/hierarchy1"/>
    <dgm:cxn modelId="{B79D02DE-EADB-486B-AA04-F6B7EFC664CC}" type="presParOf" srcId="{D1E7E2D9-5B89-407D-B250-3A46E8958ACA}" destId="{D67448FE-BEAB-4243-A452-E915902E73A6}" srcOrd="0" destOrd="0" presId="urn:microsoft.com/office/officeart/2005/8/layout/hierarchy1"/>
    <dgm:cxn modelId="{4C95D36A-D850-4005-A9E1-121D1518CCEA}" type="presParOf" srcId="{D1E7E2D9-5B89-407D-B250-3A46E8958ACA}" destId="{A876911F-3DB3-4A4F-BBE1-DC2736EC9114}" srcOrd="1" destOrd="0" presId="urn:microsoft.com/office/officeart/2005/8/layout/hierarchy1"/>
    <dgm:cxn modelId="{D0222649-46F5-4056-BAD7-DD4C3340B99A}" type="presParOf" srcId="{1B455411-112D-431C-96C7-9F899A590AEE}" destId="{CC64518B-62AF-4E5C-8EB1-3E177F74E9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E2E44A-981A-4E3B-97A9-60727B829EF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AFC7F9-048F-4767-A528-C79AB84D6F0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Система мониторинга </a:t>
          </a:r>
          <a:endParaRPr lang="ru-RU" sz="3200" dirty="0"/>
        </a:p>
      </dgm:t>
    </dgm:pt>
    <dgm:pt modelId="{AA8144AE-C876-4960-9298-EC8EE57A4EB8}" type="parTrans" cxnId="{41548A5B-0135-46E3-8009-B1ED12CA7FA6}">
      <dgm:prSet/>
      <dgm:spPr/>
      <dgm:t>
        <a:bodyPr/>
        <a:lstStyle/>
        <a:p>
          <a:endParaRPr lang="ru-RU"/>
        </a:p>
      </dgm:t>
    </dgm:pt>
    <dgm:pt modelId="{FB4C27D7-5F3C-44BD-AB2B-B605DED3400B}" type="sibTrans" cxnId="{41548A5B-0135-46E3-8009-B1ED12CA7FA6}">
      <dgm:prSet/>
      <dgm:spPr/>
      <dgm:t>
        <a:bodyPr/>
        <a:lstStyle/>
        <a:p>
          <a:endParaRPr lang="ru-RU"/>
        </a:p>
      </dgm:t>
    </dgm:pt>
    <dgm:pt modelId="{DAB0AB83-9F49-4C36-AC37-ABCBE2C2571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Диагностический блок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endParaRPr lang="ru-RU" sz="2400" dirty="0">
            <a:solidFill>
              <a:srgbClr val="002060"/>
            </a:solidFill>
          </a:endParaRPr>
        </a:p>
      </dgm:t>
    </dgm:pt>
    <dgm:pt modelId="{72EE786D-EA0B-4D86-98DA-3FFB9E00D653}" type="parTrans" cxnId="{A52BD7A3-CA2B-459A-9B1C-5EDE2FDE645C}">
      <dgm:prSet/>
      <dgm:spPr/>
      <dgm:t>
        <a:bodyPr/>
        <a:lstStyle/>
        <a:p>
          <a:endParaRPr lang="ru-RU"/>
        </a:p>
      </dgm:t>
    </dgm:pt>
    <dgm:pt modelId="{633CC1A8-68E0-4697-8B45-C50F38159399}" type="sibTrans" cxnId="{A52BD7A3-CA2B-459A-9B1C-5EDE2FDE645C}">
      <dgm:prSet/>
      <dgm:spPr/>
      <dgm:t>
        <a:bodyPr/>
        <a:lstStyle/>
        <a:p>
          <a:endParaRPr lang="ru-RU"/>
        </a:p>
      </dgm:t>
    </dgm:pt>
    <dgm:pt modelId="{F1AC009D-D9A3-41A2-9F48-4C2A0BA6370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регистрация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600" b="1" dirty="0" smtClean="0">
              <a:solidFill>
                <a:srgbClr val="002060"/>
              </a:solidFill>
            </a:rPr>
            <a:t>в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600" b="1" dirty="0" smtClean="0">
              <a:solidFill>
                <a:srgbClr val="002060"/>
              </a:solidFill>
            </a:rPr>
            <a:t>электронной</a:t>
          </a:r>
          <a:r>
            <a:rPr lang="ru-RU" sz="1800" b="1" dirty="0" smtClean="0">
              <a:solidFill>
                <a:srgbClr val="002060"/>
              </a:solidFill>
            </a:rPr>
            <a:t> базе данных участников </a:t>
          </a:r>
          <a:r>
            <a:rPr lang="ru-RU" sz="1600" b="1" dirty="0" smtClean="0">
              <a:solidFill>
                <a:srgbClr val="002060"/>
              </a:solidFill>
            </a:rPr>
            <a:t>мониторинга</a:t>
          </a:r>
          <a:endParaRPr lang="ru-RU" sz="1600" b="1" dirty="0">
            <a:solidFill>
              <a:srgbClr val="002060"/>
            </a:solidFill>
          </a:endParaRPr>
        </a:p>
      </dgm:t>
    </dgm:pt>
    <dgm:pt modelId="{3FBBEF1E-19FA-4A89-A696-AC7FF5FB7A01}" type="parTrans" cxnId="{27D288BD-CC87-41CE-90F0-BC30C5B5F907}">
      <dgm:prSet/>
      <dgm:spPr/>
      <dgm:t>
        <a:bodyPr/>
        <a:lstStyle/>
        <a:p>
          <a:endParaRPr lang="ru-RU"/>
        </a:p>
      </dgm:t>
    </dgm:pt>
    <dgm:pt modelId="{31083716-A1B8-458D-A0EC-6C8CA0635610}" type="sibTrans" cxnId="{27D288BD-CC87-41CE-90F0-BC30C5B5F907}">
      <dgm:prSet/>
      <dgm:spPr/>
      <dgm:t>
        <a:bodyPr/>
        <a:lstStyle/>
        <a:p>
          <a:endParaRPr lang="ru-RU"/>
        </a:p>
      </dgm:t>
    </dgm:pt>
    <dgm:pt modelId="{4F12746C-9028-40ED-B352-4C275721B32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тестирование уровней </a:t>
          </a:r>
          <a:r>
            <a:rPr lang="ru-RU" sz="1600" b="1" dirty="0" smtClean="0">
              <a:solidFill>
                <a:srgbClr val="002060"/>
              </a:solidFill>
            </a:rPr>
            <a:t>подготовленности</a:t>
          </a:r>
          <a:r>
            <a:rPr lang="ru-RU" sz="1800" b="1" dirty="0" smtClean="0">
              <a:solidFill>
                <a:srgbClr val="002060"/>
              </a:solidFill>
            </a:rPr>
            <a:t> учащихся</a:t>
          </a:r>
          <a:endParaRPr lang="ru-RU" sz="1800" b="1" dirty="0">
            <a:solidFill>
              <a:srgbClr val="002060"/>
            </a:solidFill>
          </a:endParaRPr>
        </a:p>
      </dgm:t>
    </dgm:pt>
    <dgm:pt modelId="{D98E3756-C9C8-4D9A-9C9C-22F8A3AC7037}" type="parTrans" cxnId="{510F3F07-1089-4EE1-BC86-26B32B13182E}">
      <dgm:prSet/>
      <dgm:spPr/>
      <dgm:t>
        <a:bodyPr/>
        <a:lstStyle/>
        <a:p>
          <a:endParaRPr lang="ru-RU"/>
        </a:p>
      </dgm:t>
    </dgm:pt>
    <dgm:pt modelId="{FE860851-8DC9-46A3-AE63-52E05ACBF6D9}" type="sibTrans" cxnId="{510F3F07-1089-4EE1-BC86-26B32B13182E}">
      <dgm:prSet/>
      <dgm:spPr/>
      <dgm:t>
        <a:bodyPr/>
        <a:lstStyle/>
        <a:p>
          <a:endParaRPr lang="ru-RU"/>
        </a:p>
      </dgm:t>
    </dgm:pt>
    <dgm:pt modelId="{B6F58A15-9EBB-4FA7-A23A-6F42FDA57CA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Педагогический блок </a:t>
          </a:r>
          <a:endParaRPr lang="ru-RU" sz="2400" dirty="0">
            <a:solidFill>
              <a:srgbClr val="002060"/>
            </a:solidFill>
          </a:endParaRPr>
        </a:p>
      </dgm:t>
    </dgm:pt>
    <dgm:pt modelId="{0FDA2A09-99A4-4BF4-8862-AA526C9ED9E3}" type="parTrans" cxnId="{CDF5C076-2995-4485-8EA1-B164793D7DEF}">
      <dgm:prSet/>
      <dgm:spPr/>
      <dgm:t>
        <a:bodyPr/>
        <a:lstStyle/>
        <a:p>
          <a:endParaRPr lang="ru-RU"/>
        </a:p>
      </dgm:t>
    </dgm:pt>
    <dgm:pt modelId="{1AFD791D-BF8A-4E33-934C-0A66BE4181A3}" type="sibTrans" cxnId="{CDF5C076-2995-4485-8EA1-B164793D7DEF}">
      <dgm:prSet/>
      <dgm:spPr/>
      <dgm:t>
        <a:bodyPr/>
        <a:lstStyle/>
        <a:p>
          <a:endParaRPr lang="ru-RU"/>
        </a:p>
      </dgm:t>
    </dgm:pt>
    <dgm:pt modelId="{C7C75B4A-690C-4B88-8C02-A2666C78D5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компьютерная обработка данных результатов тестирования</a:t>
          </a:r>
          <a:endParaRPr lang="ru-RU" sz="1800" b="1" dirty="0">
            <a:solidFill>
              <a:srgbClr val="002060"/>
            </a:solidFill>
          </a:endParaRPr>
        </a:p>
      </dgm:t>
    </dgm:pt>
    <dgm:pt modelId="{9AD939F8-4119-4F99-9CD3-38AD390731A7}" type="parTrans" cxnId="{AA469B40-FFAE-4D3C-BDBE-7984193B826C}">
      <dgm:prSet/>
      <dgm:spPr/>
      <dgm:t>
        <a:bodyPr/>
        <a:lstStyle/>
        <a:p>
          <a:endParaRPr lang="ru-RU"/>
        </a:p>
      </dgm:t>
    </dgm:pt>
    <dgm:pt modelId="{487B83FB-D2D9-4806-AC5F-CB870658797C}" type="sibTrans" cxnId="{AA469B40-FFAE-4D3C-BDBE-7984193B826C}">
      <dgm:prSet/>
      <dgm:spPr/>
      <dgm:t>
        <a:bodyPr/>
        <a:lstStyle/>
        <a:p>
          <a:endParaRPr lang="ru-RU"/>
        </a:p>
      </dgm:t>
    </dgm:pt>
    <dgm:pt modelId="{6E6133AE-2205-4C26-97B9-879728A3C25A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построение </a:t>
          </a:r>
          <a:r>
            <a:rPr lang="ru-RU" sz="1600" b="1" dirty="0" smtClean="0">
              <a:solidFill>
                <a:srgbClr val="002060"/>
              </a:solidFill>
            </a:rPr>
            <a:t>информационной </a:t>
          </a:r>
          <a:r>
            <a:rPr lang="ru-RU" sz="1800" b="1" dirty="0" smtClean="0">
              <a:solidFill>
                <a:srgbClr val="002060"/>
              </a:solidFill>
            </a:rPr>
            <a:t>модели уровня знаний по всем типам </a:t>
          </a:r>
          <a:r>
            <a:rPr lang="ru-RU" sz="1600" b="1" dirty="0" smtClean="0">
              <a:solidFill>
                <a:srgbClr val="002060"/>
              </a:solidFill>
            </a:rPr>
            <a:t>экзаменационных </a:t>
          </a:r>
          <a:r>
            <a:rPr lang="ru-RU" sz="1800" b="1" dirty="0" smtClean="0">
              <a:solidFill>
                <a:srgbClr val="002060"/>
              </a:solidFill>
            </a:rPr>
            <a:t>заданий</a:t>
          </a:r>
          <a:endParaRPr lang="ru-RU" sz="1800" b="1" dirty="0">
            <a:solidFill>
              <a:srgbClr val="002060"/>
            </a:solidFill>
          </a:endParaRPr>
        </a:p>
      </dgm:t>
    </dgm:pt>
    <dgm:pt modelId="{9E621C3C-6F6F-400A-A42B-25CF6E79D73A}" type="sibTrans" cxnId="{283591AE-C3B5-4FE3-B2E0-BFE003DDE894}">
      <dgm:prSet/>
      <dgm:spPr/>
      <dgm:t>
        <a:bodyPr/>
        <a:lstStyle/>
        <a:p>
          <a:endParaRPr lang="ru-RU"/>
        </a:p>
      </dgm:t>
    </dgm:pt>
    <dgm:pt modelId="{2AE20CDF-0B71-487D-ADA7-1C596168BFB4}" type="parTrans" cxnId="{283591AE-C3B5-4FE3-B2E0-BFE003DDE894}">
      <dgm:prSet/>
      <dgm:spPr/>
      <dgm:t>
        <a:bodyPr/>
        <a:lstStyle/>
        <a:p>
          <a:endParaRPr lang="ru-RU"/>
        </a:p>
      </dgm:t>
    </dgm:pt>
    <dgm:pt modelId="{CFC7439B-48E0-4C7E-90FB-C4C184A3156C}" type="pres">
      <dgm:prSet presAssocID="{98E2E44A-981A-4E3B-97A9-60727B829E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319E68-8D83-4099-BE7B-8942208639D5}" type="pres">
      <dgm:prSet presAssocID="{1CAFC7F9-048F-4767-A528-C79AB84D6F09}" presName="hierRoot1" presStyleCnt="0"/>
      <dgm:spPr/>
    </dgm:pt>
    <dgm:pt modelId="{9C492E9A-1B43-43F3-B0C5-5EC169A14361}" type="pres">
      <dgm:prSet presAssocID="{1CAFC7F9-048F-4767-A528-C79AB84D6F09}" presName="composite" presStyleCnt="0"/>
      <dgm:spPr/>
    </dgm:pt>
    <dgm:pt modelId="{C18F3A3C-4340-4A0D-B44A-8B59030A3C61}" type="pres">
      <dgm:prSet presAssocID="{1CAFC7F9-048F-4767-A528-C79AB84D6F09}" presName="background" presStyleLbl="node0" presStyleIdx="0" presStyleCnt="1"/>
      <dgm:spPr/>
    </dgm:pt>
    <dgm:pt modelId="{A1676C51-5B45-473C-8D31-6D085D937581}" type="pres">
      <dgm:prSet presAssocID="{1CAFC7F9-048F-4767-A528-C79AB84D6F09}" presName="text" presStyleLbl="fgAcc0" presStyleIdx="0" presStyleCnt="1" custScaleX="396741" custScaleY="183791" custLinFactY="-5462" custLinFactNeighborX="-1936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DFBB98-8534-497B-AE03-9EA466604016}" type="pres">
      <dgm:prSet presAssocID="{1CAFC7F9-048F-4767-A528-C79AB84D6F09}" presName="hierChild2" presStyleCnt="0"/>
      <dgm:spPr/>
    </dgm:pt>
    <dgm:pt modelId="{CCF762B9-3C21-49DA-AFE4-47AF7C0348A0}" type="pres">
      <dgm:prSet presAssocID="{72EE786D-EA0B-4D86-98DA-3FFB9E00D65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61BCA92-3675-436B-857A-D2550BE2CAE2}" type="pres">
      <dgm:prSet presAssocID="{DAB0AB83-9F49-4C36-AC37-ABCBE2C2571F}" presName="hierRoot2" presStyleCnt="0"/>
      <dgm:spPr/>
    </dgm:pt>
    <dgm:pt modelId="{10627480-4932-4B84-B1BF-27EF19F5F368}" type="pres">
      <dgm:prSet presAssocID="{DAB0AB83-9F49-4C36-AC37-ABCBE2C2571F}" presName="composite2" presStyleCnt="0"/>
      <dgm:spPr/>
    </dgm:pt>
    <dgm:pt modelId="{C566A7CB-09D9-4121-A008-8D9FACAA650F}" type="pres">
      <dgm:prSet presAssocID="{DAB0AB83-9F49-4C36-AC37-ABCBE2C2571F}" presName="background2" presStyleLbl="node2" presStyleIdx="0" presStyleCnt="2"/>
      <dgm:spPr/>
    </dgm:pt>
    <dgm:pt modelId="{A6015E0D-8454-47C2-89CD-D7B390DFF7B2}" type="pres">
      <dgm:prSet presAssocID="{DAB0AB83-9F49-4C36-AC37-ABCBE2C2571F}" presName="text2" presStyleLbl="fgAcc2" presStyleIdx="0" presStyleCnt="2" custScaleX="345822" custScaleY="174113" custLinFactNeighborX="-8842" custLinFactNeighborY="-72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B4799A-4DC7-4183-A4E5-00C8C8BAB6EC}" type="pres">
      <dgm:prSet presAssocID="{DAB0AB83-9F49-4C36-AC37-ABCBE2C2571F}" presName="hierChild3" presStyleCnt="0"/>
      <dgm:spPr/>
    </dgm:pt>
    <dgm:pt modelId="{EFAA5E3B-6508-4B09-97B9-2A3DBA63F75F}" type="pres">
      <dgm:prSet presAssocID="{3FBBEF1E-19FA-4A89-A696-AC7FF5FB7A0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A163ED3-D504-4F2B-A7C9-263551B1B279}" type="pres">
      <dgm:prSet presAssocID="{F1AC009D-D9A3-41A2-9F48-4C2A0BA6370E}" presName="hierRoot3" presStyleCnt="0"/>
      <dgm:spPr/>
    </dgm:pt>
    <dgm:pt modelId="{F39EF0EC-0320-4221-9F34-BEE02192567E}" type="pres">
      <dgm:prSet presAssocID="{F1AC009D-D9A3-41A2-9F48-4C2A0BA6370E}" presName="composite3" presStyleCnt="0"/>
      <dgm:spPr/>
    </dgm:pt>
    <dgm:pt modelId="{20564AC9-D00E-4DDD-AF34-A52B1B43A9F7}" type="pres">
      <dgm:prSet presAssocID="{F1AC009D-D9A3-41A2-9F48-4C2A0BA6370E}" presName="background3" presStyleLbl="node3" presStyleIdx="0" presStyleCnt="4"/>
      <dgm:spPr/>
    </dgm:pt>
    <dgm:pt modelId="{43638575-35F4-4E79-B4FD-1248D156428E}" type="pres">
      <dgm:prSet presAssocID="{F1AC009D-D9A3-41A2-9F48-4C2A0BA6370E}" presName="text3" presStyleLbl="fgAcc3" presStyleIdx="0" presStyleCnt="4" custScaleX="166756" custScaleY="267332" custLinFactNeighborX="-11211" custLinFactNeighborY="-2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8712E-39B7-4CF4-BF07-FB983D085C2D}" type="pres">
      <dgm:prSet presAssocID="{F1AC009D-D9A3-41A2-9F48-4C2A0BA6370E}" presName="hierChild4" presStyleCnt="0"/>
      <dgm:spPr/>
    </dgm:pt>
    <dgm:pt modelId="{0812D40D-E037-45FA-A40E-8ACB034CECA3}" type="pres">
      <dgm:prSet presAssocID="{D98E3756-C9C8-4D9A-9C9C-22F8A3AC7037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0FC6096-9C4E-4400-A42B-C4007F137EFD}" type="pres">
      <dgm:prSet presAssocID="{4F12746C-9028-40ED-B352-4C275721B324}" presName="hierRoot3" presStyleCnt="0"/>
      <dgm:spPr/>
    </dgm:pt>
    <dgm:pt modelId="{16B72F68-1FDB-414B-B486-E1136D4A9C73}" type="pres">
      <dgm:prSet presAssocID="{4F12746C-9028-40ED-B352-4C275721B324}" presName="composite3" presStyleCnt="0"/>
      <dgm:spPr/>
    </dgm:pt>
    <dgm:pt modelId="{7AF5F45B-FE71-4C3B-8E91-D3D1ADC7ADB5}" type="pres">
      <dgm:prSet presAssocID="{4F12746C-9028-40ED-B352-4C275721B324}" presName="background3" presStyleLbl="node3" presStyleIdx="1" presStyleCnt="4"/>
      <dgm:spPr/>
    </dgm:pt>
    <dgm:pt modelId="{59D95E20-9BB9-4137-A5C3-8B36204E721A}" type="pres">
      <dgm:prSet presAssocID="{4F12746C-9028-40ED-B352-4C275721B324}" presName="text3" presStyleLbl="fgAcc3" presStyleIdx="1" presStyleCnt="4" custScaleX="183790" custScaleY="283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AEF17A-DBA4-49E6-B5A3-6AE40062A638}" type="pres">
      <dgm:prSet presAssocID="{4F12746C-9028-40ED-B352-4C275721B324}" presName="hierChild4" presStyleCnt="0"/>
      <dgm:spPr/>
    </dgm:pt>
    <dgm:pt modelId="{4340C618-8297-4457-B62B-7C2B602D838E}" type="pres">
      <dgm:prSet presAssocID="{0FDA2A09-99A4-4BF4-8862-AA526C9ED9E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BB81C02-D146-4E8C-8714-405B341763CF}" type="pres">
      <dgm:prSet presAssocID="{B6F58A15-9EBB-4FA7-A23A-6F42FDA57CAC}" presName="hierRoot2" presStyleCnt="0"/>
      <dgm:spPr/>
    </dgm:pt>
    <dgm:pt modelId="{9B729628-5408-40FA-AA20-5D4649F6E771}" type="pres">
      <dgm:prSet presAssocID="{B6F58A15-9EBB-4FA7-A23A-6F42FDA57CAC}" presName="composite2" presStyleCnt="0"/>
      <dgm:spPr/>
    </dgm:pt>
    <dgm:pt modelId="{EBCD3135-90DA-4D0F-B3A1-75DA888B72CD}" type="pres">
      <dgm:prSet presAssocID="{B6F58A15-9EBB-4FA7-A23A-6F42FDA57CAC}" presName="background2" presStyleLbl="node2" presStyleIdx="1" presStyleCnt="2"/>
      <dgm:spPr/>
    </dgm:pt>
    <dgm:pt modelId="{37A7974D-6809-4B45-B744-09D416BD1E80}" type="pres">
      <dgm:prSet presAssocID="{B6F58A15-9EBB-4FA7-A23A-6F42FDA57CAC}" presName="text2" presStyleLbl="fgAcc2" presStyleIdx="1" presStyleCnt="2" custScaleX="372812" custScaleY="176150" custLinFactNeighborX="-13242" custLinFactNeighborY="-74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2EC2AF-6785-467A-B1CF-6A6E5BCA25BF}" type="pres">
      <dgm:prSet presAssocID="{B6F58A15-9EBB-4FA7-A23A-6F42FDA57CAC}" presName="hierChild3" presStyleCnt="0"/>
      <dgm:spPr/>
    </dgm:pt>
    <dgm:pt modelId="{5791BF80-A86A-417A-9FA3-C1D6BAB2C7EE}" type="pres">
      <dgm:prSet presAssocID="{9AD939F8-4119-4F99-9CD3-38AD390731A7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9A56C96-2241-43B2-B917-A521CB4D54B6}" type="pres">
      <dgm:prSet presAssocID="{C7C75B4A-690C-4B88-8C02-A2666C78D5F7}" presName="hierRoot3" presStyleCnt="0"/>
      <dgm:spPr/>
    </dgm:pt>
    <dgm:pt modelId="{F5F58B8D-B163-41EB-B2CA-94E38EAC6D81}" type="pres">
      <dgm:prSet presAssocID="{C7C75B4A-690C-4B88-8C02-A2666C78D5F7}" presName="composite3" presStyleCnt="0"/>
      <dgm:spPr/>
    </dgm:pt>
    <dgm:pt modelId="{8175E06F-25D5-486B-9078-1BB74F21CAA8}" type="pres">
      <dgm:prSet presAssocID="{C7C75B4A-690C-4B88-8C02-A2666C78D5F7}" presName="background3" presStyleLbl="node3" presStyleIdx="2" presStyleCnt="4"/>
      <dgm:spPr/>
    </dgm:pt>
    <dgm:pt modelId="{CCC7049C-98DE-43F0-AA30-1AE70AF6DCFE}" type="pres">
      <dgm:prSet presAssocID="{C7C75B4A-690C-4B88-8C02-A2666C78D5F7}" presName="text3" presStyleLbl="fgAcc3" presStyleIdx="2" presStyleCnt="4" custScaleX="177937" custScaleY="296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9EF959-A2BA-4819-9013-7547739505DB}" type="pres">
      <dgm:prSet presAssocID="{C7C75B4A-690C-4B88-8C02-A2666C78D5F7}" presName="hierChild4" presStyleCnt="0"/>
      <dgm:spPr/>
    </dgm:pt>
    <dgm:pt modelId="{74316813-CF00-474D-AB3C-0980FD8D2955}" type="pres">
      <dgm:prSet presAssocID="{2AE20CDF-0B71-487D-ADA7-1C596168BFB4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63A5C3A-90A6-447E-9577-CD016AAA50E2}" type="pres">
      <dgm:prSet presAssocID="{6E6133AE-2205-4C26-97B9-879728A3C25A}" presName="hierRoot3" presStyleCnt="0"/>
      <dgm:spPr/>
    </dgm:pt>
    <dgm:pt modelId="{91996BA0-FED2-4EA6-8A0D-AE8E1760F4BD}" type="pres">
      <dgm:prSet presAssocID="{6E6133AE-2205-4C26-97B9-879728A3C25A}" presName="composite3" presStyleCnt="0"/>
      <dgm:spPr/>
    </dgm:pt>
    <dgm:pt modelId="{13B95E7C-AE8D-4466-AECA-4A96CD1EE60D}" type="pres">
      <dgm:prSet presAssocID="{6E6133AE-2205-4C26-97B9-879728A3C25A}" presName="background3" presStyleLbl="node3" presStyleIdx="3" presStyleCnt="4"/>
      <dgm:spPr/>
    </dgm:pt>
    <dgm:pt modelId="{7DF753C6-390A-4BE3-953B-29BB82FE2383}" type="pres">
      <dgm:prSet presAssocID="{6E6133AE-2205-4C26-97B9-879728A3C25A}" presName="text3" presStyleLbl="fgAcc3" presStyleIdx="3" presStyleCnt="4" custScaleX="188000" custScaleY="298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BD8334-82E8-4485-B9D1-853593FAB84C}" type="pres">
      <dgm:prSet presAssocID="{6E6133AE-2205-4C26-97B9-879728A3C25A}" presName="hierChild4" presStyleCnt="0"/>
      <dgm:spPr/>
    </dgm:pt>
  </dgm:ptLst>
  <dgm:cxnLst>
    <dgm:cxn modelId="{A52BD7A3-CA2B-459A-9B1C-5EDE2FDE645C}" srcId="{1CAFC7F9-048F-4767-A528-C79AB84D6F09}" destId="{DAB0AB83-9F49-4C36-AC37-ABCBE2C2571F}" srcOrd="0" destOrd="0" parTransId="{72EE786D-EA0B-4D86-98DA-3FFB9E00D653}" sibTransId="{633CC1A8-68E0-4697-8B45-C50F38159399}"/>
    <dgm:cxn modelId="{533A2541-235E-417D-8849-BD0EF0AE8752}" type="presOf" srcId="{D98E3756-C9C8-4D9A-9C9C-22F8A3AC7037}" destId="{0812D40D-E037-45FA-A40E-8ACB034CECA3}" srcOrd="0" destOrd="0" presId="urn:microsoft.com/office/officeart/2005/8/layout/hierarchy1"/>
    <dgm:cxn modelId="{9F9B03B0-0FE8-4D63-8363-2EFDA9C4A0A7}" type="presOf" srcId="{72EE786D-EA0B-4D86-98DA-3FFB9E00D653}" destId="{CCF762B9-3C21-49DA-AFE4-47AF7C0348A0}" srcOrd="0" destOrd="0" presId="urn:microsoft.com/office/officeart/2005/8/layout/hierarchy1"/>
    <dgm:cxn modelId="{A95096C2-63FA-4CA9-B61B-C1EAB02ED2A8}" type="presOf" srcId="{2AE20CDF-0B71-487D-ADA7-1C596168BFB4}" destId="{74316813-CF00-474D-AB3C-0980FD8D2955}" srcOrd="0" destOrd="0" presId="urn:microsoft.com/office/officeart/2005/8/layout/hierarchy1"/>
    <dgm:cxn modelId="{283591AE-C3B5-4FE3-B2E0-BFE003DDE894}" srcId="{B6F58A15-9EBB-4FA7-A23A-6F42FDA57CAC}" destId="{6E6133AE-2205-4C26-97B9-879728A3C25A}" srcOrd="1" destOrd="0" parTransId="{2AE20CDF-0B71-487D-ADA7-1C596168BFB4}" sibTransId="{9E621C3C-6F6F-400A-A42B-25CF6E79D73A}"/>
    <dgm:cxn modelId="{0B3949F9-9AC4-4A23-98AD-6320A0A33FC3}" type="presOf" srcId="{4F12746C-9028-40ED-B352-4C275721B324}" destId="{59D95E20-9BB9-4137-A5C3-8B36204E721A}" srcOrd="0" destOrd="0" presId="urn:microsoft.com/office/officeart/2005/8/layout/hierarchy1"/>
    <dgm:cxn modelId="{5999EF1E-1ED4-4F71-950C-2893D770DD92}" type="presOf" srcId="{C7C75B4A-690C-4B88-8C02-A2666C78D5F7}" destId="{CCC7049C-98DE-43F0-AA30-1AE70AF6DCFE}" srcOrd="0" destOrd="0" presId="urn:microsoft.com/office/officeart/2005/8/layout/hierarchy1"/>
    <dgm:cxn modelId="{A01F4E12-2767-4F75-98C6-50A92CE1A63C}" type="presOf" srcId="{B6F58A15-9EBB-4FA7-A23A-6F42FDA57CAC}" destId="{37A7974D-6809-4B45-B744-09D416BD1E80}" srcOrd="0" destOrd="0" presId="urn:microsoft.com/office/officeart/2005/8/layout/hierarchy1"/>
    <dgm:cxn modelId="{EA9E7093-DAAC-4101-A4C1-A41A0C670351}" type="presOf" srcId="{DAB0AB83-9F49-4C36-AC37-ABCBE2C2571F}" destId="{A6015E0D-8454-47C2-89CD-D7B390DFF7B2}" srcOrd="0" destOrd="0" presId="urn:microsoft.com/office/officeart/2005/8/layout/hierarchy1"/>
    <dgm:cxn modelId="{C60C5245-750E-4206-80C1-0427999F98BF}" type="presOf" srcId="{1CAFC7F9-048F-4767-A528-C79AB84D6F09}" destId="{A1676C51-5B45-473C-8D31-6D085D937581}" srcOrd="0" destOrd="0" presId="urn:microsoft.com/office/officeart/2005/8/layout/hierarchy1"/>
    <dgm:cxn modelId="{A466B807-187C-4D06-B1C1-D97F8432052E}" type="presOf" srcId="{6E6133AE-2205-4C26-97B9-879728A3C25A}" destId="{7DF753C6-390A-4BE3-953B-29BB82FE2383}" srcOrd="0" destOrd="0" presId="urn:microsoft.com/office/officeart/2005/8/layout/hierarchy1"/>
    <dgm:cxn modelId="{5EEBE95A-398B-4F80-8D99-056050D99CBF}" type="presOf" srcId="{98E2E44A-981A-4E3B-97A9-60727B829EFD}" destId="{CFC7439B-48E0-4C7E-90FB-C4C184A3156C}" srcOrd="0" destOrd="0" presId="urn:microsoft.com/office/officeart/2005/8/layout/hierarchy1"/>
    <dgm:cxn modelId="{510F3F07-1089-4EE1-BC86-26B32B13182E}" srcId="{DAB0AB83-9F49-4C36-AC37-ABCBE2C2571F}" destId="{4F12746C-9028-40ED-B352-4C275721B324}" srcOrd="1" destOrd="0" parTransId="{D98E3756-C9C8-4D9A-9C9C-22F8A3AC7037}" sibTransId="{FE860851-8DC9-46A3-AE63-52E05ACBF6D9}"/>
    <dgm:cxn modelId="{6AEA26DD-CACC-4D1C-ADBD-1042053CEA69}" type="presOf" srcId="{9AD939F8-4119-4F99-9CD3-38AD390731A7}" destId="{5791BF80-A86A-417A-9FA3-C1D6BAB2C7EE}" srcOrd="0" destOrd="0" presId="urn:microsoft.com/office/officeart/2005/8/layout/hierarchy1"/>
    <dgm:cxn modelId="{CC193E2A-1849-4788-B572-469129EAF221}" type="presOf" srcId="{F1AC009D-D9A3-41A2-9F48-4C2A0BA6370E}" destId="{43638575-35F4-4E79-B4FD-1248D156428E}" srcOrd="0" destOrd="0" presId="urn:microsoft.com/office/officeart/2005/8/layout/hierarchy1"/>
    <dgm:cxn modelId="{4654F33A-9262-4F42-AD97-2EEB95C8AE9B}" type="presOf" srcId="{0FDA2A09-99A4-4BF4-8862-AA526C9ED9E3}" destId="{4340C618-8297-4457-B62B-7C2B602D838E}" srcOrd="0" destOrd="0" presId="urn:microsoft.com/office/officeart/2005/8/layout/hierarchy1"/>
    <dgm:cxn modelId="{41548A5B-0135-46E3-8009-B1ED12CA7FA6}" srcId="{98E2E44A-981A-4E3B-97A9-60727B829EFD}" destId="{1CAFC7F9-048F-4767-A528-C79AB84D6F09}" srcOrd="0" destOrd="0" parTransId="{AA8144AE-C876-4960-9298-EC8EE57A4EB8}" sibTransId="{FB4C27D7-5F3C-44BD-AB2B-B605DED3400B}"/>
    <dgm:cxn modelId="{27D288BD-CC87-41CE-90F0-BC30C5B5F907}" srcId="{DAB0AB83-9F49-4C36-AC37-ABCBE2C2571F}" destId="{F1AC009D-D9A3-41A2-9F48-4C2A0BA6370E}" srcOrd="0" destOrd="0" parTransId="{3FBBEF1E-19FA-4A89-A696-AC7FF5FB7A01}" sibTransId="{31083716-A1B8-458D-A0EC-6C8CA0635610}"/>
    <dgm:cxn modelId="{AA469B40-FFAE-4D3C-BDBE-7984193B826C}" srcId="{B6F58A15-9EBB-4FA7-A23A-6F42FDA57CAC}" destId="{C7C75B4A-690C-4B88-8C02-A2666C78D5F7}" srcOrd="0" destOrd="0" parTransId="{9AD939F8-4119-4F99-9CD3-38AD390731A7}" sibTransId="{487B83FB-D2D9-4806-AC5F-CB870658797C}"/>
    <dgm:cxn modelId="{CDF5C076-2995-4485-8EA1-B164793D7DEF}" srcId="{1CAFC7F9-048F-4767-A528-C79AB84D6F09}" destId="{B6F58A15-9EBB-4FA7-A23A-6F42FDA57CAC}" srcOrd="1" destOrd="0" parTransId="{0FDA2A09-99A4-4BF4-8862-AA526C9ED9E3}" sibTransId="{1AFD791D-BF8A-4E33-934C-0A66BE4181A3}"/>
    <dgm:cxn modelId="{63A02E19-2D9A-4F6A-A81D-EAAF9B529CC1}" type="presOf" srcId="{3FBBEF1E-19FA-4A89-A696-AC7FF5FB7A01}" destId="{EFAA5E3B-6508-4B09-97B9-2A3DBA63F75F}" srcOrd="0" destOrd="0" presId="urn:microsoft.com/office/officeart/2005/8/layout/hierarchy1"/>
    <dgm:cxn modelId="{42EC077D-2463-4342-9F24-FDE381D87B43}" type="presParOf" srcId="{CFC7439B-48E0-4C7E-90FB-C4C184A3156C}" destId="{6F319E68-8D83-4099-BE7B-8942208639D5}" srcOrd="0" destOrd="0" presId="urn:microsoft.com/office/officeart/2005/8/layout/hierarchy1"/>
    <dgm:cxn modelId="{7302A77D-59A6-4385-8241-C020A9DB8BB5}" type="presParOf" srcId="{6F319E68-8D83-4099-BE7B-8942208639D5}" destId="{9C492E9A-1B43-43F3-B0C5-5EC169A14361}" srcOrd="0" destOrd="0" presId="urn:microsoft.com/office/officeart/2005/8/layout/hierarchy1"/>
    <dgm:cxn modelId="{1D9266A6-6610-46BC-ABE3-8FC5372E4B3A}" type="presParOf" srcId="{9C492E9A-1B43-43F3-B0C5-5EC169A14361}" destId="{C18F3A3C-4340-4A0D-B44A-8B59030A3C61}" srcOrd="0" destOrd="0" presId="urn:microsoft.com/office/officeart/2005/8/layout/hierarchy1"/>
    <dgm:cxn modelId="{AD204764-6DFB-4E5A-B808-78EBB219EBA6}" type="presParOf" srcId="{9C492E9A-1B43-43F3-B0C5-5EC169A14361}" destId="{A1676C51-5B45-473C-8D31-6D085D937581}" srcOrd="1" destOrd="0" presId="urn:microsoft.com/office/officeart/2005/8/layout/hierarchy1"/>
    <dgm:cxn modelId="{E0218791-62B7-4A99-BCA9-0BF3A20735D6}" type="presParOf" srcId="{6F319E68-8D83-4099-BE7B-8942208639D5}" destId="{D9DFBB98-8534-497B-AE03-9EA466604016}" srcOrd="1" destOrd="0" presId="urn:microsoft.com/office/officeart/2005/8/layout/hierarchy1"/>
    <dgm:cxn modelId="{24B97C0D-5D9C-4E74-B607-F7F48F978866}" type="presParOf" srcId="{D9DFBB98-8534-497B-AE03-9EA466604016}" destId="{CCF762B9-3C21-49DA-AFE4-47AF7C0348A0}" srcOrd="0" destOrd="0" presId="urn:microsoft.com/office/officeart/2005/8/layout/hierarchy1"/>
    <dgm:cxn modelId="{4973AD70-78FC-4C0C-8B3E-33CE0C95926C}" type="presParOf" srcId="{D9DFBB98-8534-497B-AE03-9EA466604016}" destId="{861BCA92-3675-436B-857A-D2550BE2CAE2}" srcOrd="1" destOrd="0" presId="urn:microsoft.com/office/officeart/2005/8/layout/hierarchy1"/>
    <dgm:cxn modelId="{1DD17DF2-48B7-4BA6-8814-80E731E21249}" type="presParOf" srcId="{861BCA92-3675-436B-857A-D2550BE2CAE2}" destId="{10627480-4932-4B84-B1BF-27EF19F5F368}" srcOrd="0" destOrd="0" presId="urn:microsoft.com/office/officeart/2005/8/layout/hierarchy1"/>
    <dgm:cxn modelId="{7D14C103-1A9B-430E-A5B9-3808B56592AB}" type="presParOf" srcId="{10627480-4932-4B84-B1BF-27EF19F5F368}" destId="{C566A7CB-09D9-4121-A008-8D9FACAA650F}" srcOrd="0" destOrd="0" presId="urn:microsoft.com/office/officeart/2005/8/layout/hierarchy1"/>
    <dgm:cxn modelId="{CE33DE2B-17D1-428A-B93A-BAEABCF83FB2}" type="presParOf" srcId="{10627480-4932-4B84-B1BF-27EF19F5F368}" destId="{A6015E0D-8454-47C2-89CD-D7B390DFF7B2}" srcOrd="1" destOrd="0" presId="urn:microsoft.com/office/officeart/2005/8/layout/hierarchy1"/>
    <dgm:cxn modelId="{A8E4E695-02F8-480D-BB17-03303ADBCD20}" type="presParOf" srcId="{861BCA92-3675-436B-857A-D2550BE2CAE2}" destId="{32B4799A-4DC7-4183-A4E5-00C8C8BAB6EC}" srcOrd="1" destOrd="0" presId="urn:microsoft.com/office/officeart/2005/8/layout/hierarchy1"/>
    <dgm:cxn modelId="{704CF7D2-49CF-4221-843E-CA33D3377811}" type="presParOf" srcId="{32B4799A-4DC7-4183-A4E5-00C8C8BAB6EC}" destId="{EFAA5E3B-6508-4B09-97B9-2A3DBA63F75F}" srcOrd="0" destOrd="0" presId="urn:microsoft.com/office/officeart/2005/8/layout/hierarchy1"/>
    <dgm:cxn modelId="{AA1B56EF-9858-409A-A6EB-E4D0954DC837}" type="presParOf" srcId="{32B4799A-4DC7-4183-A4E5-00C8C8BAB6EC}" destId="{AA163ED3-D504-4F2B-A7C9-263551B1B279}" srcOrd="1" destOrd="0" presId="urn:microsoft.com/office/officeart/2005/8/layout/hierarchy1"/>
    <dgm:cxn modelId="{BB0B2B3D-76CA-4F90-86E2-31F0A9AC5C81}" type="presParOf" srcId="{AA163ED3-D504-4F2B-A7C9-263551B1B279}" destId="{F39EF0EC-0320-4221-9F34-BEE02192567E}" srcOrd="0" destOrd="0" presId="urn:microsoft.com/office/officeart/2005/8/layout/hierarchy1"/>
    <dgm:cxn modelId="{D0ED28A2-CC30-43F4-AC31-3D6D41F8720F}" type="presParOf" srcId="{F39EF0EC-0320-4221-9F34-BEE02192567E}" destId="{20564AC9-D00E-4DDD-AF34-A52B1B43A9F7}" srcOrd="0" destOrd="0" presId="urn:microsoft.com/office/officeart/2005/8/layout/hierarchy1"/>
    <dgm:cxn modelId="{A4E3CEC8-063F-4F41-95FE-D6A13C8B72B4}" type="presParOf" srcId="{F39EF0EC-0320-4221-9F34-BEE02192567E}" destId="{43638575-35F4-4E79-B4FD-1248D156428E}" srcOrd="1" destOrd="0" presId="urn:microsoft.com/office/officeart/2005/8/layout/hierarchy1"/>
    <dgm:cxn modelId="{81F79CE6-E074-4F09-A45A-3C3CA11BE3F0}" type="presParOf" srcId="{AA163ED3-D504-4F2B-A7C9-263551B1B279}" destId="{F038712E-39B7-4CF4-BF07-FB983D085C2D}" srcOrd="1" destOrd="0" presId="urn:microsoft.com/office/officeart/2005/8/layout/hierarchy1"/>
    <dgm:cxn modelId="{1D00C107-E60C-4DA8-8FBE-07CEB3E806CD}" type="presParOf" srcId="{32B4799A-4DC7-4183-A4E5-00C8C8BAB6EC}" destId="{0812D40D-E037-45FA-A40E-8ACB034CECA3}" srcOrd="2" destOrd="0" presId="urn:microsoft.com/office/officeart/2005/8/layout/hierarchy1"/>
    <dgm:cxn modelId="{128C37A5-90F1-49D5-8CAD-DC45199F5B47}" type="presParOf" srcId="{32B4799A-4DC7-4183-A4E5-00C8C8BAB6EC}" destId="{E0FC6096-9C4E-4400-A42B-C4007F137EFD}" srcOrd="3" destOrd="0" presId="urn:microsoft.com/office/officeart/2005/8/layout/hierarchy1"/>
    <dgm:cxn modelId="{B2EED051-041E-4BC1-AD17-008477F57555}" type="presParOf" srcId="{E0FC6096-9C4E-4400-A42B-C4007F137EFD}" destId="{16B72F68-1FDB-414B-B486-E1136D4A9C73}" srcOrd="0" destOrd="0" presId="urn:microsoft.com/office/officeart/2005/8/layout/hierarchy1"/>
    <dgm:cxn modelId="{44EA2C00-579C-4236-9E9B-0A4A4EEAB9E7}" type="presParOf" srcId="{16B72F68-1FDB-414B-B486-E1136D4A9C73}" destId="{7AF5F45B-FE71-4C3B-8E91-D3D1ADC7ADB5}" srcOrd="0" destOrd="0" presId="urn:microsoft.com/office/officeart/2005/8/layout/hierarchy1"/>
    <dgm:cxn modelId="{8A602B29-E672-4F34-8321-13C80975044E}" type="presParOf" srcId="{16B72F68-1FDB-414B-B486-E1136D4A9C73}" destId="{59D95E20-9BB9-4137-A5C3-8B36204E721A}" srcOrd="1" destOrd="0" presId="urn:microsoft.com/office/officeart/2005/8/layout/hierarchy1"/>
    <dgm:cxn modelId="{7CA6ABBE-F70A-41DA-81EE-E6D03549EF3B}" type="presParOf" srcId="{E0FC6096-9C4E-4400-A42B-C4007F137EFD}" destId="{CCAEF17A-DBA4-49E6-B5A3-6AE40062A638}" srcOrd="1" destOrd="0" presId="urn:microsoft.com/office/officeart/2005/8/layout/hierarchy1"/>
    <dgm:cxn modelId="{8763F7BF-4BB8-4C8D-B05D-1BAE9C91FA50}" type="presParOf" srcId="{D9DFBB98-8534-497B-AE03-9EA466604016}" destId="{4340C618-8297-4457-B62B-7C2B602D838E}" srcOrd="2" destOrd="0" presId="urn:microsoft.com/office/officeart/2005/8/layout/hierarchy1"/>
    <dgm:cxn modelId="{0CBB82F6-D1C1-4EE4-8BE6-E0CCB9723F3F}" type="presParOf" srcId="{D9DFBB98-8534-497B-AE03-9EA466604016}" destId="{4BB81C02-D146-4E8C-8714-405B341763CF}" srcOrd="3" destOrd="0" presId="urn:microsoft.com/office/officeart/2005/8/layout/hierarchy1"/>
    <dgm:cxn modelId="{FD39B480-DC17-4BFF-B3A8-93983DDA4DAC}" type="presParOf" srcId="{4BB81C02-D146-4E8C-8714-405B341763CF}" destId="{9B729628-5408-40FA-AA20-5D4649F6E771}" srcOrd="0" destOrd="0" presId="urn:microsoft.com/office/officeart/2005/8/layout/hierarchy1"/>
    <dgm:cxn modelId="{03B2E1FD-6D44-429E-A32F-E95DF136B620}" type="presParOf" srcId="{9B729628-5408-40FA-AA20-5D4649F6E771}" destId="{EBCD3135-90DA-4D0F-B3A1-75DA888B72CD}" srcOrd="0" destOrd="0" presId="urn:microsoft.com/office/officeart/2005/8/layout/hierarchy1"/>
    <dgm:cxn modelId="{7C4AC4A9-F169-479D-96F6-2EFAAB440F9B}" type="presParOf" srcId="{9B729628-5408-40FA-AA20-5D4649F6E771}" destId="{37A7974D-6809-4B45-B744-09D416BD1E80}" srcOrd="1" destOrd="0" presId="urn:microsoft.com/office/officeart/2005/8/layout/hierarchy1"/>
    <dgm:cxn modelId="{36512A3A-AE76-4372-916E-BE8CEA95035D}" type="presParOf" srcId="{4BB81C02-D146-4E8C-8714-405B341763CF}" destId="{BD2EC2AF-6785-467A-B1CF-6A6E5BCA25BF}" srcOrd="1" destOrd="0" presId="urn:microsoft.com/office/officeart/2005/8/layout/hierarchy1"/>
    <dgm:cxn modelId="{735C5B64-385A-4C55-86F7-8C7BAD2CCEFF}" type="presParOf" srcId="{BD2EC2AF-6785-467A-B1CF-6A6E5BCA25BF}" destId="{5791BF80-A86A-417A-9FA3-C1D6BAB2C7EE}" srcOrd="0" destOrd="0" presId="urn:microsoft.com/office/officeart/2005/8/layout/hierarchy1"/>
    <dgm:cxn modelId="{2FEEA115-7D60-4CB6-8907-EE41ABB60DFB}" type="presParOf" srcId="{BD2EC2AF-6785-467A-B1CF-6A6E5BCA25BF}" destId="{39A56C96-2241-43B2-B917-A521CB4D54B6}" srcOrd="1" destOrd="0" presId="urn:microsoft.com/office/officeart/2005/8/layout/hierarchy1"/>
    <dgm:cxn modelId="{48F9B4CC-ED3B-48E4-8C3E-893C65F6A162}" type="presParOf" srcId="{39A56C96-2241-43B2-B917-A521CB4D54B6}" destId="{F5F58B8D-B163-41EB-B2CA-94E38EAC6D81}" srcOrd="0" destOrd="0" presId="urn:microsoft.com/office/officeart/2005/8/layout/hierarchy1"/>
    <dgm:cxn modelId="{7A7742B9-B323-46FB-A198-D7A3ECE0B73F}" type="presParOf" srcId="{F5F58B8D-B163-41EB-B2CA-94E38EAC6D81}" destId="{8175E06F-25D5-486B-9078-1BB74F21CAA8}" srcOrd="0" destOrd="0" presId="urn:microsoft.com/office/officeart/2005/8/layout/hierarchy1"/>
    <dgm:cxn modelId="{AFE8A8CE-7DB1-4C20-898F-CBBD1F07FD81}" type="presParOf" srcId="{F5F58B8D-B163-41EB-B2CA-94E38EAC6D81}" destId="{CCC7049C-98DE-43F0-AA30-1AE70AF6DCFE}" srcOrd="1" destOrd="0" presId="urn:microsoft.com/office/officeart/2005/8/layout/hierarchy1"/>
    <dgm:cxn modelId="{C76233BD-B282-4658-B43A-73C46D80271F}" type="presParOf" srcId="{39A56C96-2241-43B2-B917-A521CB4D54B6}" destId="{2C9EF959-A2BA-4819-9013-7547739505DB}" srcOrd="1" destOrd="0" presId="urn:microsoft.com/office/officeart/2005/8/layout/hierarchy1"/>
    <dgm:cxn modelId="{774A8016-B292-4AC9-91A3-6F4A5F808527}" type="presParOf" srcId="{BD2EC2AF-6785-467A-B1CF-6A6E5BCA25BF}" destId="{74316813-CF00-474D-AB3C-0980FD8D2955}" srcOrd="2" destOrd="0" presId="urn:microsoft.com/office/officeart/2005/8/layout/hierarchy1"/>
    <dgm:cxn modelId="{583C7932-0A61-4096-9454-95665D96FF2C}" type="presParOf" srcId="{BD2EC2AF-6785-467A-B1CF-6A6E5BCA25BF}" destId="{763A5C3A-90A6-447E-9577-CD016AAA50E2}" srcOrd="3" destOrd="0" presId="urn:microsoft.com/office/officeart/2005/8/layout/hierarchy1"/>
    <dgm:cxn modelId="{923F4905-67A4-4821-B5E7-07D67B6E4467}" type="presParOf" srcId="{763A5C3A-90A6-447E-9577-CD016AAA50E2}" destId="{91996BA0-FED2-4EA6-8A0D-AE8E1760F4BD}" srcOrd="0" destOrd="0" presId="urn:microsoft.com/office/officeart/2005/8/layout/hierarchy1"/>
    <dgm:cxn modelId="{1CE66AEB-A92B-4C59-B793-60E15CF26896}" type="presParOf" srcId="{91996BA0-FED2-4EA6-8A0D-AE8E1760F4BD}" destId="{13B95E7C-AE8D-4466-AECA-4A96CD1EE60D}" srcOrd="0" destOrd="0" presId="urn:microsoft.com/office/officeart/2005/8/layout/hierarchy1"/>
    <dgm:cxn modelId="{489EADD9-39AE-407D-95D3-4B76F2F26FD7}" type="presParOf" srcId="{91996BA0-FED2-4EA6-8A0D-AE8E1760F4BD}" destId="{7DF753C6-390A-4BE3-953B-29BB82FE2383}" srcOrd="1" destOrd="0" presId="urn:microsoft.com/office/officeart/2005/8/layout/hierarchy1"/>
    <dgm:cxn modelId="{4788C360-4053-4FF9-B5CC-A0F231F5697F}" type="presParOf" srcId="{763A5C3A-90A6-447E-9577-CD016AAA50E2}" destId="{EDBD8334-82E8-4485-B9D1-853593FAB8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5F522-1F69-40BD-8701-8C32C80B232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93D90A-74C8-4194-9DC9-5B1C59547CD7}">
      <dgm:prSet phldrT="[Текст]" custT="1"/>
      <dgm:spPr/>
      <dgm:t>
        <a:bodyPr/>
        <a:lstStyle/>
        <a:p>
          <a:r>
            <a:rPr lang="ru-RU" sz="2800" b="1" dirty="0" smtClean="0"/>
            <a:t>контроль</a:t>
          </a:r>
          <a:endParaRPr lang="ru-RU" sz="2800" b="1" dirty="0"/>
        </a:p>
      </dgm:t>
    </dgm:pt>
    <dgm:pt modelId="{E708DDDD-905D-4591-A189-7E096E3904EE}" type="parTrans" cxnId="{33963D5E-9D60-4E4F-8A64-4691268CE070}">
      <dgm:prSet/>
      <dgm:spPr/>
      <dgm:t>
        <a:bodyPr/>
        <a:lstStyle/>
        <a:p>
          <a:endParaRPr lang="ru-RU"/>
        </a:p>
      </dgm:t>
    </dgm:pt>
    <dgm:pt modelId="{E92EA597-CE05-462A-B670-444853ACBBEF}" type="sibTrans" cxnId="{33963D5E-9D60-4E4F-8A64-4691268CE070}">
      <dgm:prSet/>
      <dgm:spPr/>
      <dgm:t>
        <a:bodyPr/>
        <a:lstStyle/>
        <a:p>
          <a:endParaRPr lang="ru-RU"/>
        </a:p>
      </dgm:t>
    </dgm:pt>
    <dgm:pt modelId="{6F5FCC96-00E3-4CFB-AE8A-7C48D7AE353A}">
      <dgm:prSet phldrT="[Текст]" custT="1"/>
      <dgm:spPr/>
      <dgm:t>
        <a:bodyPr/>
        <a:lstStyle/>
        <a:p>
          <a:r>
            <a:rPr lang="ru-RU" sz="2800" b="1" dirty="0" smtClean="0"/>
            <a:t>проверку</a:t>
          </a:r>
          <a:endParaRPr lang="ru-RU" sz="2800" b="1" dirty="0"/>
        </a:p>
      </dgm:t>
    </dgm:pt>
    <dgm:pt modelId="{98CE0DDF-270F-45D0-8BF3-438CD8C4C0AF}" type="parTrans" cxnId="{69489B4B-0FC5-4CE4-878E-5E14AD6E9AA6}">
      <dgm:prSet/>
      <dgm:spPr/>
      <dgm:t>
        <a:bodyPr/>
        <a:lstStyle/>
        <a:p>
          <a:endParaRPr lang="ru-RU"/>
        </a:p>
      </dgm:t>
    </dgm:pt>
    <dgm:pt modelId="{B4027C3F-0FB7-4C02-85D7-47D60436567F}" type="sibTrans" cxnId="{69489B4B-0FC5-4CE4-878E-5E14AD6E9AA6}">
      <dgm:prSet/>
      <dgm:spPr/>
      <dgm:t>
        <a:bodyPr/>
        <a:lstStyle/>
        <a:p>
          <a:endParaRPr lang="ru-RU"/>
        </a:p>
      </dgm:t>
    </dgm:pt>
    <dgm:pt modelId="{68FCC38E-7521-4D0B-809C-AD661BAD6561}">
      <dgm:prSet phldrT="[Текст]" custT="1"/>
      <dgm:spPr/>
      <dgm:t>
        <a:bodyPr/>
        <a:lstStyle/>
        <a:p>
          <a:r>
            <a:rPr lang="ru-RU" sz="2800" b="1" dirty="0" smtClean="0"/>
            <a:t>оценивание</a:t>
          </a:r>
          <a:endParaRPr lang="ru-RU" sz="2800" b="1" dirty="0"/>
        </a:p>
      </dgm:t>
    </dgm:pt>
    <dgm:pt modelId="{8A883EB0-32DC-40F9-B2E8-BDEB4C81794D}" type="parTrans" cxnId="{CD9FE010-9018-4B90-AC83-A708CCE26764}">
      <dgm:prSet/>
      <dgm:spPr/>
      <dgm:t>
        <a:bodyPr/>
        <a:lstStyle/>
        <a:p>
          <a:endParaRPr lang="ru-RU"/>
        </a:p>
      </dgm:t>
    </dgm:pt>
    <dgm:pt modelId="{3DD19EE8-E312-446C-8668-505B07235C62}" type="sibTrans" cxnId="{CD9FE010-9018-4B90-AC83-A708CCE26764}">
      <dgm:prSet/>
      <dgm:spPr/>
      <dgm:t>
        <a:bodyPr/>
        <a:lstStyle/>
        <a:p>
          <a:endParaRPr lang="ru-RU"/>
        </a:p>
      </dgm:t>
    </dgm:pt>
    <dgm:pt modelId="{0F29944E-67F2-49D0-B5C6-12BC92810412}">
      <dgm:prSet custT="1"/>
      <dgm:spPr/>
      <dgm:t>
        <a:bodyPr/>
        <a:lstStyle/>
        <a:p>
          <a:r>
            <a:rPr lang="ru-RU" sz="2800" b="1" dirty="0" smtClean="0"/>
            <a:t>накопление данных, их анализ</a:t>
          </a:r>
          <a:endParaRPr lang="ru-RU" sz="2800" b="1" dirty="0"/>
        </a:p>
      </dgm:t>
    </dgm:pt>
    <dgm:pt modelId="{1EE653D2-2BBE-48F8-911D-3A154389BE33}" type="parTrans" cxnId="{D05F4B8C-AEE0-4E02-8DAA-B435110CD513}">
      <dgm:prSet/>
      <dgm:spPr/>
      <dgm:t>
        <a:bodyPr/>
        <a:lstStyle/>
        <a:p>
          <a:endParaRPr lang="ru-RU"/>
        </a:p>
      </dgm:t>
    </dgm:pt>
    <dgm:pt modelId="{EB30553C-EE84-481A-BC76-10543FC3C6C5}" type="sibTrans" cxnId="{D05F4B8C-AEE0-4E02-8DAA-B435110CD513}">
      <dgm:prSet/>
      <dgm:spPr/>
      <dgm:t>
        <a:bodyPr/>
        <a:lstStyle/>
        <a:p>
          <a:endParaRPr lang="ru-RU"/>
        </a:p>
      </dgm:t>
    </dgm:pt>
    <dgm:pt modelId="{C06DF82F-E2FC-4E05-B719-F1A76F867D04}">
      <dgm:prSet custT="1"/>
      <dgm:spPr/>
      <dgm:t>
        <a:bodyPr/>
        <a:lstStyle/>
        <a:p>
          <a:r>
            <a:rPr lang="ru-RU" sz="2800" b="1" dirty="0" smtClean="0"/>
            <a:t>прогнозирование</a:t>
          </a:r>
          <a:endParaRPr lang="ru-RU" sz="2800" b="1" dirty="0"/>
        </a:p>
      </dgm:t>
    </dgm:pt>
    <dgm:pt modelId="{ED0AB228-4B08-43A2-9776-4A6CA89E7EA4}" type="parTrans" cxnId="{02B9A71B-61D2-4FAB-9F49-F58C3DE2BFBD}">
      <dgm:prSet/>
      <dgm:spPr/>
      <dgm:t>
        <a:bodyPr/>
        <a:lstStyle/>
        <a:p>
          <a:endParaRPr lang="ru-RU"/>
        </a:p>
      </dgm:t>
    </dgm:pt>
    <dgm:pt modelId="{837D44EC-DB72-4917-BB77-B87580F8DEA2}" type="sibTrans" cxnId="{02B9A71B-61D2-4FAB-9F49-F58C3DE2BFBD}">
      <dgm:prSet/>
      <dgm:spPr/>
      <dgm:t>
        <a:bodyPr/>
        <a:lstStyle/>
        <a:p>
          <a:endParaRPr lang="ru-RU"/>
        </a:p>
      </dgm:t>
    </dgm:pt>
    <dgm:pt modelId="{60075473-4A48-4115-9570-554C0BD09030}">
      <dgm:prSet custT="1"/>
      <dgm:spPr/>
      <dgm:t>
        <a:bodyPr/>
        <a:lstStyle/>
        <a:p>
          <a:r>
            <a:rPr lang="ru-RU" sz="2800" b="1" dirty="0" smtClean="0"/>
            <a:t>выявление динамики учебного процесса  </a:t>
          </a:r>
          <a:endParaRPr lang="ru-RU" sz="2800" b="1" dirty="0"/>
        </a:p>
      </dgm:t>
    </dgm:pt>
    <dgm:pt modelId="{031C0129-9DF0-4DA7-A220-1F17B9C7E281}" type="parTrans" cxnId="{FC41555C-B3B2-4AAA-8A54-5B47B2FA4E49}">
      <dgm:prSet/>
      <dgm:spPr/>
      <dgm:t>
        <a:bodyPr/>
        <a:lstStyle/>
        <a:p>
          <a:endParaRPr lang="ru-RU"/>
        </a:p>
      </dgm:t>
    </dgm:pt>
    <dgm:pt modelId="{4657EF7F-47C1-4F6F-B34A-14BC59F9DAB2}" type="sibTrans" cxnId="{FC41555C-B3B2-4AAA-8A54-5B47B2FA4E49}">
      <dgm:prSet/>
      <dgm:spPr/>
      <dgm:t>
        <a:bodyPr/>
        <a:lstStyle/>
        <a:p>
          <a:endParaRPr lang="ru-RU"/>
        </a:p>
      </dgm:t>
    </dgm:pt>
    <dgm:pt modelId="{7592372A-89F0-42CB-894E-12D4B00A3641}" type="pres">
      <dgm:prSet presAssocID="{AFD5F522-1F69-40BD-8701-8C32C80B23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191C7-C8DF-4285-A03F-39B2E6C61FC2}" type="pres">
      <dgm:prSet presAssocID="{D993D90A-74C8-4194-9DC9-5B1C59547CD7}" presName="parentLin" presStyleCnt="0"/>
      <dgm:spPr/>
    </dgm:pt>
    <dgm:pt modelId="{2194E1BD-2D75-4D13-932D-57E74810472E}" type="pres">
      <dgm:prSet presAssocID="{D993D90A-74C8-4194-9DC9-5B1C59547CD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1714281-C1B5-4E3E-8693-1F6861B67738}" type="pres">
      <dgm:prSet presAssocID="{D993D90A-74C8-4194-9DC9-5B1C59547CD7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198BA-E094-40F6-BBA7-E79E4DA35A7F}" type="pres">
      <dgm:prSet presAssocID="{D993D90A-74C8-4194-9DC9-5B1C59547CD7}" presName="negativeSpace" presStyleCnt="0"/>
      <dgm:spPr/>
    </dgm:pt>
    <dgm:pt modelId="{33965CAE-C41E-4FEB-BF45-A70017B46BDE}" type="pres">
      <dgm:prSet presAssocID="{D993D90A-74C8-4194-9DC9-5B1C59547CD7}" presName="childText" presStyleLbl="conFgAcc1" presStyleIdx="0" presStyleCnt="6">
        <dgm:presLayoutVars>
          <dgm:bulletEnabled val="1"/>
        </dgm:presLayoutVars>
      </dgm:prSet>
      <dgm:spPr/>
    </dgm:pt>
    <dgm:pt modelId="{D3CD02E4-96E1-417C-82E9-0FE4AD943B0E}" type="pres">
      <dgm:prSet presAssocID="{E92EA597-CE05-462A-B670-444853ACBBEF}" presName="spaceBetweenRectangles" presStyleCnt="0"/>
      <dgm:spPr/>
    </dgm:pt>
    <dgm:pt modelId="{727C296E-6E0A-49AF-B4E3-FC18FC2BF259}" type="pres">
      <dgm:prSet presAssocID="{6F5FCC96-00E3-4CFB-AE8A-7C48D7AE353A}" presName="parentLin" presStyleCnt="0"/>
      <dgm:spPr/>
    </dgm:pt>
    <dgm:pt modelId="{CEB5FAED-EB32-4546-A5CB-39B8972E4507}" type="pres">
      <dgm:prSet presAssocID="{6F5FCC96-00E3-4CFB-AE8A-7C48D7AE353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5335D52-7B83-4D12-BE15-17C321F2FE92}" type="pres">
      <dgm:prSet presAssocID="{6F5FCC96-00E3-4CFB-AE8A-7C48D7AE353A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10669-7420-4327-B237-6DEFF503446A}" type="pres">
      <dgm:prSet presAssocID="{6F5FCC96-00E3-4CFB-AE8A-7C48D7AE353A}" presName="negativeSpace" presStyleCnt="0"/>
      <dgm:spPr/>
    </dgm:pt>
    <dgm:pt modelId="{39787060-BDCB-4C10-9BD7-6E3A95228A30}" type="pres">
      <dgm:prSet presAssocID="{6F5FCC96-00E3-4CFB-AE8A-7C48D7AE353A}" presName="childText" presStyleLbl="conFgAcc1" presStyleIdx="1" presStyleCnt="6">
        <dgm:presLayoutVars>
          <dgm:bulletEnabled val="1"/>
        </dgm:presLayoutVars>
      </dgm:prSet>
      <dgm:spPr/>
    </dgm:pt>
    <dgm:pt modelId="{A0E0B64C-C4A1-4439-81B0-E79FD2CAC57A}" type="pres">
      <dgm:prSet presAssocID="{B4027C3F-0FB7-4C02-85D7-47D60436567F}" presName="spaceBetweenRectangles" presStyleCnt="0"/>
      <dgm:spPr/>
    </dgm:pt>
    <dgm:pt modelId="{FBCA7D49-1337-48FB-A8D0-2B76F713EC5A}" type="pres">
      <dgm:prSet presAssocID="{68FCC38E-7521-4D0B-809C-AD661BAD6561}" presName="parentLin" presStyleCnt="0"/>
      <dgm:spPr/>
    </dgm:pt>
    <dgm:pt modelId="{88EE59A5-0AEA-446E-9E27-226B0E846993}" type="pres">
      <dgm:prSet presAssocID="{68FCC38E-7521-4D0B-809C-AD661BAD656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447EFA1B-DB09-4851-B302-5D6759A5D4B9}" type="pres">
      <dgm:prSet presAssocID="{68FCC38E-7521-4D0B-809C-AD661BAD6561}" presName="parentText" presStyleLbl="node1" presStyleIdx="2" presStyleCnt="6" custScaleX="142857" custLinFactNeighborX="7512" custLinFactNeighborY="15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B6D9F-EF14-473D-B148-AB55CFAF6F63}" type="pres">
      <dgm:prSet presAssocID="{68FCC38E-7521-4D0B-809C-AD661BAD6561}" presName="negativeSpace" presStyleCnt="0"/>
      <dgm:spPr/>
    </dgm:pt>
    <dgm:pt modelId="{99CDA82B-6359-4FF4-9725-C2D006071811}" type="pres">
      <dgm:prSet presAssocID="{68FCC38E-7521-4D0B-809C-AD661BAD6561}" presName="childText" presStyleLbl="conFgAcc1" presStyleIdx="2" presStyleCnt="6">
        <dgm:presLayoutVars>
          <dgm:bulletEnabled val="1"/>
        </dgm:presLayoutVars>
      </dgm:prSet>
      <dgm:spPr/>
    </dgm:pt>
    <dgm:pt modelId="{C884103C-561E-4BFD-9A96-7BEAD38CE940}" type="pres">
      <dgm:prSet presAssocID="{3DD19EE8-E312-446C-8668-505B07235C62}" presName="spaceBetweenRectangles" presStyleCnt="0"/>
      <dgm:spPr/>
    </dgm:pt>
    <dgm:pt modelId="{3E6D96EA-07A3-48E5-8CAA-7D83AD329BA4}" type="pres">
      <dgm:prSet presAssocID="{0F29944E-67F2-49D0-B5C6-12BC92810412}" presName="parentLin" presStyleCnt="0"/>
      <dgm:spPr/>
    </dgm:pt>
    <dgm:pt modelId="{FF51B9A7-9F79-4FF4-AA1B-71D10D2F3105}" type="pres">
      <dgm:prSet presAssocID="{0F29944E-67F2-49D0-B5C6-12BC9281041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9247381-FC28-4B7D-A49A-37CA02B7B14B}" type="pres">
      <dgm:prSet presAssocID="{0F29944E-67F2-49D0-B5C6-12BC92810412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A898D-F30C-416C-B9B8-D47191A64650}" type="pres">
      <dgm:prSet presAssocID="{0F29944E-67F2-49D0-B5C6-12BC92810412}" presName="negativeSpace" presStyleCnt="0"/>
      <dgm:spPr/>
    </dgm:pt>
    <dgm:pt modelId="{5832CC11-6866-45C4-B373-269408758FA6}" type="pres">
      <dgm:prSet presAssocID="{0F29944E-67F2-49D0-B5C6-12BC92810412}" presName="childText" presStyleLbl="conFgAcc1" presStyleIdx="3" presStyleCnt="6">
        <dgm:presLayoutVars>
          <dgm:bulletEnabled val="1"/>
        </dgm:presLayoutVars>
      </dgm:prSet>
      <dgm:spPr/>
    </dgm:pt>
    <dgm:pt modelId="{D25C22D9-20D0-4B93-9738-087A721F740A}" type="pres">
      <dgm:prSet presAssocID="{EB30553C-EE84-481A-BC76-10543FC3C6C5}" presName="spaceBetweenRectangles" presStyleCnt="0"/>
      <dgm:spPr/>
    </dgm:pt>
    <dgm:pt modelId="{1FDDA319-25A7-42C2-8CFB-8F61DEAF5563}" type="pres">
      <dgm:prSet presAssocID="{C06DF82F-E2FC-4E05-B719-F1A76F867D04}" presName="parentLin" presStyleCnt="0"/>
      <dgm:spPr/>
    </dgm:pt>
    <dgm:pt modelId="{45F1E275-215C-4923-8C31-FB7C4624E092}" type="pres">
      <dgm:prSet presAssocID="{C06DF82F-E2FC-4E05-B719-F1A76F867D04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C4F190C-7996-4F03-84D8-1446F36ECF79}" type="pres">
      <dgm:prSet presAssocID="{C06DF82F-E2FC-4E05-B719-F1A76F867D04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F4D25-3916-479A-8361-A348A6AE4CAD}" type="pres">
      <dgm:prSet presAssocID="{C06DF82F-E2FC-4E05-B719-F1A76F867D04}" presName="negativeSpace" presStyleCnt="0"/>
      <dgm:spPr/>
    </dgm:pt>
    <dgm:pt modelId="{D496ADBD-00E6-4486-A49A-1DFD7ABF7248}" type="pres">
      <dgm:prSet presAssocID="{C06DF82F-E2FC-4E05-B719-F1A76F867D04}" presName="childText" presStyleLbl="conFgAcc1" presStyleIdx="4" presStyleCnt="6">
        <dgm:presLayoutVars>
          <dgm:bulletEnabled val="1"/>
        </dgm:presLayoutVars>
      </dgm:prSet>
      <dgm:spPr/>
    </dgm:pt>
    <dgm:pt modelId="{1576A374-60FC-4247-9580-5D02185BF350}" type="pres">
      <dgm:prSet presAssocID="{837D44EC-DB72-4917-BB77-B87580F8DEA2}" presName="spaceBetweenRectangles" presStyleCnt="0"/>
      <dgm:spPr/>
    </dgm:pt>
    <dgm:pt modelId="{BC66DDF1-9101-43BE-8FD0-9B7D0C93ED5D}" type="pres">
      <dgm:prSet presAssocID="{60075473-4A48-4115-9570-554C0BD09030}" presName="parentLin" presStyleCnt="0"/>
      <dgm:spPr/>
    </dgm:pt>
    <dgm:pt modelId="{06E83E0E-4FFA-4C97-B91B-F27080C3D45F}" type="pres">
      <dgm:prSet presAssocID="{60075473-4A48-4115-9570-554C0BD0903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1CAA4BA-1E39-4415-8B04-6160CD9D4E31}" type="pres">
      <dgm:prSet presAssocID="{60075473-4A48-4115-9570-554C0BD09030}" presName="parentText" presStyleLbl="node1" presStyleIdx="5" presStyleCnt="6" custScaleX="138018" custLinFactNeighborX="-9987" custLinFactNeighborY="-2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DC9DA-D17B-4766-98C6-03058E797CCB}" type="pres">
      <dgm:prSet presAssocID="{60075473-4A48-4115-9570-554C0BD09030}" presName="negativeSpace" presStyleCnt="0"/>
      <dgm:spPr/>
    </dgm:pt>
    <dgm:pt modelId="{6F40CCEC-04FA-457C-9A4A-E3FCFBB08271}" type="pres">
      <dgm:prSet presAssocID="{60075473-4A48-4115-9570-554C0BD0903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D9FE010-9018-4B90-AC83-A708CCE26764}" srcId="{AFD5F522-1F69-40BD-8701-8C32C80B2326}" destId="{68FCC38E-7521-4D0B-809C-AD661BAD6561}" srcOrd="2" destOrd="0" parTransId="{8A883EB0-32DC-40F9-B2E8-BDEB4C81794D}" sibTransId="{3DD19EE8-E312-446C-8668-505B07235C62}"/>
    <dgm:cxn modelId="{E2963F45-41F2-4A6E-BBD8-B60C0641BF67}" type="presOf" srcId="{C06DF82F-E2FC-4E05-B719-F1A76F867D04}" destId="{EC4F190C-7996-4F03-84D8-1446F36ECF79}" srcOrd="1" destOrd="0" presId="urn:microsoft.com/office/officeart/2005/8/layout/list1"/>
    <dgm:cxn modelId="{736E46DE-3D88-451E-A754-F615B3958CFA}" type="presOf" srcId="{0F29944E-67F2-49D0-B5C6-12BC92810412}" destId="{99247381-FC28-4B7D-A49A-37CA02B7B14B}" srcOrd="1" destOrd="0" presId="urn:microsoft.com/office/officeart/2005/8/layout/list1"/>
    <dgm:cxn modelId="{33963D5E-9D60-4E4F-8A64-4691268CE070}" srcId="{AFD5F522-1F69-40BD-8701-8C32C80B2326}" destId="{D993D90A-74C8-4194-9DC9-5B1C59547CD7}" srcOrd="0" destOrd="0" parTransId="{E708DDDD-905D-4591-A189-7E096E3904EE}" sibTransId="{E92EA597-CE05-462A-B670-444853ACBBEF}"/>
    <dgm:cxn modelId="{FC4A5273-8422-45D1-9515-F8DE26108D51}" type="presOf" srcId="{68FCC38E-7521-4D0B-809C-AD661BAD6561}" destId="{447EFA1B-DB09-4851-B302-5D6759A5D4B9}" srcOrd="1" destOrd="0" presId="urn:microsoft.com/office/officeart/2005/8/layout/list1"/>
    <dgm:cxn modelId="{6571DD0C-8F0B-405A-9149-5CB6318250AA}" type="presOf" srcId="{6F5FCC96-00E3-4CFB-AE8A-7C48D7AE353A}" destId="{F5335D52-7B83-4D12-BE15-17C321F2FE92}" srcOrd="1" destOrd="0" presId="urn:microsoft.com/office/officeart/2005/8/layout/list1"/>
    <dgm:cxn modelId="{EE487DDF-8CE2-4E49-BBA1-CCCFC1DC2102}" type="presOf" srcId="{0F29944E-67F2-49D0-B5C6-12BC92810412}" destId="{FF51B9A7-9F79-4FF4-AA1B-71D10D2F3105}" srcOrd="0" destOrd="0" presId="urn:microsoft.com/office/officeart/2005/8/layout/list1"/>
    <dgm:cxn modelId="{D05F4B8C-AEE0-4E02-8DAA-B435110CD513}" srcId="{AFD5F522-1F69-40BD-8701-8C32C80B2326}" destId="{0F29944E-67F2-49D0-B5C6-12BC92810412}" srcOrd="3" destOrd="0" parTransId="{1EE653D2-2BBE-48F8-911D-3A154389BE33}" sibTransId="{EB30553C-EE84-481A-BC76-10543FC3C6C5}"/>
    <dgm:cxn modelId="{1F813023-31B2-4105-8C91-52A41463CB26}" type="presOf" srcId="{D993D90A-74C8-4194-9DC9-5B1C59547CD7}" destId="{41714281-C1B5-4E3E-8693-1F6861B67738}" srcOrd="1" destOrd="0" presId="urn:microsoft.com/office/officeart/2005/8/layout/list1"/>
    <dgm:cxn modelId="{FC41555C-B3B2-4AAA-8A54-5B47B2FA4E49}" srcId="{AFD5F522-1F69-40BD-8701-8C32C80B2326}" destId="{60075473-4A48-4115-9570-554C0BD09030}" srcOrd="5" destOrd="0" parTransId="{031C0129-9DF0-4DA7-A220-1F17B9C7E281}" sibTransId="{4657EF7F-47C1-4F6F-B34A-14BC59F9DAB2}"/>
    <dgm:cxn modelId="{6F3550D6-00A0-400A-A92C-43AEE0D38D44}" type="presOf" srcId="{D993D90A-74C8-4194-9DC9-5B1C59547CD7}" destId="{2194E1BD-2D75-4D13-932D-57E74810472E}" srcOrd="0" destOrd="0" presId="urn:microsoft.com/office/officeart/2005/8/layout/list1"/>
    <dgm:cxn modelId="{4ABC8C5F-B79F-4626-AF2C-8C0FF5479BA1}" type="presOf" srcId="{60075473-4A48-4115-9570-554C0BD09030}" destId="{01CAA4BA-1E39-4415-8B04-6160CD9D4E31}" srcOrd="1" destOrd="0" presId="urn:microsoft.com/office/officeart/2005/8/layout/list1"/>
    <dgm:cxn modelId="{2852AF64-3EDD-453A-9FC1-ACEAAC6F739A}" type="presOf" srcId="{AFD5F522-1F69-40BD-8701-8C32C80B2326}" destId="{7592372A-89F0-42CB-894E-12D4B00A3641}" srcOrd="0" destOrd="0" presId="urn:microsoft.com/office/officeart/2005/8/layout/list1"/>
    <dgm:cxn modelId="{648ADA4A-36B9-4D99-8F0A-27195A167F27}" type="presOf" srcId="{68FCC38E-7521-4D0B-809C-AD661BAD6561}" destId="{88EE59A5-0AEA-446E-9E27-226B0E846993}" srcOrd="0" destOrd="0" presId="urn:microsoft.com/office/officeart/2005/8/layout/list1"/>
    <dgm:cxn modelId="{77071565-CBD4-4782-B6AA-DA3AE13EC0FC}" type="presOf" srcId="{C06DF82F-E2FC-4E05-B719-F1A76F867D04}" destId="{45F1E275-215C-4923-8C31-FB7C4624E092}" srcOrd="0" destOrd="0" presId="urn:microsoft.com/office/officeart/2005/8/layout/list1"/>
    <dgm:cxn modelId="{76B3EB1C-2D96-4BAA-92A5-A96899A16987}" type="presOf" srcId="{60075473-4A48-4115-9570-554C0BD09030}" destId="{06E83E0E-4FFA-4C97-B91B-F27080C3D45F}" srcOrd="0" destOrd="0" presId="urn:microsoft.com/office/officeart/2005/8/layout/list1"/>
    <dgm:cxn modelId="{69489B4B-0FC5-4CE4-878E-5E14AD6E9AA6}" srcId="{AFD5F522-1F69-40BD-8701-8C32C80B2326}" destId="{6F5FCC96-00E3-4CFB-AE8A-7C48D7AE353A}" srcOrd="1" destOrd="0" parTransId="{98CE0DDF-270F-45D0-8BF3-438CD8C4C0AF}" sibTransId="{B4027C3F-0FB7-4C02-85D7-47D60436567F}"/>
    <dgm:cxn modelId="{10385C35-3C17-4840-9D8E-C94E3B751511}" type="presOf" srcId="{6F5FCC96-00E3-4CFB-AE8A-7C48D7AE353A}" destId="{CEB5FAED-EB32-4546-A5CB-39B8972E4507}" srcOrd="0" destOrd="0" presId="urn:microsoft.com/office/officeart/2005/8/layout/list1"/>
    <dgm:cxn modelId="{02B9A71B-61D2-4FAB-9F49-F58C3DE2BFBD}" srcId="{AFD5F522-1F69-40BD-8701-8C32C80B2326}" destId="{C06DF82F-E2FC-4E05-B719-F1A76F867D04}" srcOrd="4" destOrd="0" parTransId="{ED0AB228-4B08-43A2-9776-4A6CA89E7EA4}" sibTransId="{837D44EC-DB72-4917-BB77-B87580F8DEA2}"/>
    <dgm:cxn modelId="{A569D131-E394-4ACE-8785-456D8C9F6AA7}" type="presParOf" srcId="{7592372A-89F0-42CB-894E-12D4B00A3641}" destId="{482191C7-C8DF-4285-A03F-39B2E6C61FC2}" srcOrd="0" destOrd="0" presId="urn:microsoft.com/office/officeart/2005/8/layout/list1"/>
    <dgm:cxn modelId="{EDA3B7AE-D9D2-472A-97BF-31B59348ABEA}" type="presParOf" srcId="{482191C7-C8DF-4285-A03F-39B2E6C61FC2}" destId="{2194E1BD-2D75-4D13-932D-57E74810472E}" srcOrd="0" destOrd="0" presId="urn:microsoft.com/office/officeart/2005/8/layout/list1"/>
    <dgm:cxn modelId="{AD3A1555-BA52-49AE-952A-CE11F004C53A}" type="presParOf" srcId="{482191C7-C8DF-4285-A03F-39B2E6C61FC2}" destId="{41714281-C1B5-4E3E-8693-1F6861B67738}" srcOrd="1" destOrd="0" presId="urn:microsoft.com/office/officeart/2005/8/layout/list1"/>
    <dgm:cxn modelId="{B04FC803-8742-4168-A55B-37B6BCB45DBF}" type="presParOf" srcId="{7592372A-89F0-42CB-894E-12D4B00A3641}" destId="{321198BA-E094-40F6-BBA7-E79E4DA35A7F}" srcOrd="1" destOrd="0" presId="urn:microsoft.com/office/officeart/2005/8/layout/list1"/>
    <dgm:cxn modelId="{94F52F71-7AAA-4ECE-AA10-3B48F94A74C5}" type="presParOf" srcId="{7592372A-89F0-42CB-894E-12D4B00A3641}" destId="{33965CAE-C41E-4FEB-BF45-A70017B46BDE}" srcOrd="2" destOrd="0" presId="urn:microsoft.com/office/officeart/2005/8/layout/list1"/>
    <dgm:cxn modelId="{7214AB44-C1E6-4612-9F95-85CE404A7049}" type="presParOf" srcId="{7592372A-89F0-42CB-894E-12D4B00A3641}" destId="{D3CD02E4-96E1-417C-82E9-0FE4AD943B0E}" srcOrd="3" destOrd="0" presId="urn:microsoft.com/office/officeart/2005/8/layout/list1"/>
    <dgm:cxn modelId="{3BED49B5-98BC-4CF7-A08A-F5EEB03252A3}" type="presParOf" srcId="{7592372A-89F0-42CB-894E-12D4B00A3641}" destId="{727C296E-6E0A-49AF-B4E3-FC18FC2BF259}" srcOrd="4" destOrd="0" presId="urn:microsoft.com/office/officeart/2005/8/layout/list1"/>
    <dgm:cxn modelId="{25ED3A65-55DB-43D2-9B32-A0CCA374D5F2}" type="presParOf" srcId="{727C296E-6E0A-49AF-B4E3-FC18FC2BF259}" destId="{CEB5FAED-EB32-4546-A5CB-39B8972E4507}" srcOrd="0" destOrd="0" presId="urn:microsoft.com/office/officeart/2005/8/layout/list1"/>
    <dgm:cxn modelId="{90CFB527-E5E6-44BA-88E5-E4F312CA6667}" type="presParOf" srcId="{727C296E-6E0A-49AF-B4E3-FC18FC2BF259}" destId="{F5335D52-7B83-4D12-BE15-17C321F2FE92}" srcOrd="1" destOrd="0" presId="urn:microsoft.com/office/officeart/2005/8/layout/list1"/>
    <dgm:cxn modelId="{23B275AA-DE0C-4DFF-A146-160C3D5EC6A7}" type="presParOf" srcId="{7592372A-89F0-42CB-894E-12D4B00A3641}" destId="{CF110669-7420-4327-B237-6DEFF503446A}" srcOrd="5" destOrd="0" presId="urn:microsoft.com/office/officeart/2005/8/layout/list1"/>
    <dgm:cxn modelId="{1E448822-F98E-4E33-8EE9-F1A27D9D5841}" type="presParOf" srcId="{7592372A-89F0-42CB-894E-12D4B00A3641}" destId="{39787060-BDCB-4C10-9BD7-6E3A95228A30}" srcOrd="6" destOrd="0" presId="urn:microsoft.com/office/officeart/2005/8/layout/list1"/>
    <dgm:cxn modelId="{BEAA39FD-47D2-4936-A370-43911D80C2C6}" type="presParOf" srcId="{7592372A-89F0-42CB-894E-12D4B00A3641}" destId="{A0E0B64C-C4A1-4439-81B0-E79FD2CAC57A}" srcOrd="7" destOrd="0" presId="urn:microsoft.com/office/officeart/2005/8/layout/list1"/>
    <dgm:cxn modelId="{73E059AE-565D-4E54-95D0-8FE47410C604}" type="presParOf" srcId="{7592372A-89F0-42CB-894E-12D4B00A3641}" destId="{FBCA7D49-1337-48FB-A8D0-2B76F713EC5A}" srcOrd="8" destOrd="0" presId="urn:microsoft.com/office/officeart/2005/8/layout/list1"/>
    <dgm:cxn modelId="{98CAD334-D570-49D1-BD08-09D14BA0F64F}" type="presParOf" srcId="{FBCA7D49-1337-48FB-A8D0-2B76F713EC5A}" destId="{88EE59A5-0AEA-446E-9E27-226B0E846993}" srcOrd="0" destOrd="0" presId="urn:microsoft.com/office/officeart/2005/8/layout/list1"/>
    <dgm:cxn modelId="{2BB5B1AB-83D3-4A0D-94E4-ABA2D3B71C4B}" type="presParOf" srcId="{FBCA7D49-1337-48FB-A8D0-2B76F713EC5A}" destId="{447EFA1B-DB09-4851-B302-5D6759A5D4B9}" srcOrd="1" destOrd="0" presId="urn:microsoft.com/office/officeart/2005/8/layout/list1"/>
    <dgm:cxn modelId="{FC6A1BB5-20A4-4DD6-8AED-C514A2E42BBC}" type="presParOf" srcId="{7592372A-89F0-42CB-894E-12D4B00A3641}" destId="{CF8B6D9F-EF14-473D-B148-AB55CFAF6F63}" srcOrd="9" destOrd="0" presId="urn:microsoft.com/office/officeart/2005/8/layout/list1"/>
    <dgm:cxn modelId="{860CCA80-0861-4AD0-AD6B-BE437953C9B1}" type="presParOf" srcId="{7592372A-89F0-42CB-894E-12D4B00A3641}" destId="{99CDA82B-6359-4FF4-9725-C2D006071811}" srcOrd="10" destOrd="0" presId="urn:microsoft.com/office/officeart/2005/8/layout/list1"/>
    <dgm:cxn modelId="{D376AC69-52BA-45C6-B0A5-32C91D25E8BF}" type="presParOf" srcId="{7592372A-89F0-42CB-894E-12D4B00A3641}" destId="{C884103C-561E-4BFD-9A96-7BEAD38CE940}" srcOrd="11" destOrd="0" presId="urn:microsoft.com/office/officeart/2005/8/layout/list1"/>
    <dgm:cxn modelId="{5D9EC914-57F9-4B66-8907-2DE340340466}" type="presParOf" srcId="{7592372A-89F0-42CB-894E-12D4B00A3641}" destId="{3E6D96EA-07A3-48E5-8CAA-7D83AD329BA4}" srcOrd="12" destOrd="0" presId="urn:microsoft.com/office/officeart/2005/8/layout/list1"/>
    <dgm:cxn modelId="{F3CB6AF1-5297-49B6-A13C-FA2A66FE734A}" type="presParOf" srcId="{3E6D96EA-07A3-48E5-8CAA-7D83AD329BA4}" destId="{FF51B9A7-9F79-4FF4-AA1B-71D10D2F3105}" srcOrd="0" destOrd="0" presId="urn:microsoft.com/office/officeart/2005/8/layout/list1"/>
    <dgm:cxn modelId="{164DDFA1-2708-4AE2-9260-F5AC7DF71A70}" type="presParOf" srcId="{3E6D96EA-07A3-48E5-8CAA-7D83AD329BA4}" destId="{99247381-FC28-4B7D-A49A-37CA02B7B14B}" srcOrd="1" destOrd="0" presId="urn:microsoft.com/office/officeart/2005/8/layout/list1"/>
    <dgm:cxn modelId="{90C78413-406F-43CB-9979-3539128FD56A}" type="presParOf" srcId="{7592372A-89F0-42CB-894E-12D4B00A3641}" destId="{FA7A898D-F30C-416C-B9B8-D47191A64650}" srcOrd="13" destOrd="0" presId="urn:microsoft.com/office/officeart/2005/8/layout/list1"/>
    <dgm:cxn modelId="{0227C0A0-6573-4A2E-A3E8-04E0582A2968}" type="presParOf" srcId="{7592372A-89F0-42CB-894E-12D4B00A3641}" destId="{5832CC11-6866-45C4-B373-269408758FA6}" srcOrd="14" destOrd="0" presId="urn:microsoft.com/office/officeart/2005/8/layout/list1"/>
    <dgm:cxn modelId="{62CCE061-0436-4937-9C82-2C580E284C6D}" type="presParOf" srcId="{7592372A-89F0-42CB-894E-12D4B00A3641}" destId="{D25C22D9-20D0-4B93-9738-087A721F740A}" srcOrd="15" destOrd="0" presId="urn:microsoft.com/office/officeart/2005/8/layout/list1"/>
    <dgm:cxn modelId="{2DD9B8A1-5A13-4343-A708-264197B2AD8F}" type="presParOf" srcId="{7592372A-89F0-42CB-894E-12D4B00A3641}" destId="{1FDDA319-25A7-42C2-8CFB-8F61DEAF5563}" srcOrd="16" destOrd="0" presId="urn:microsoft.com/office/officeart/2005/8/layout/list1"/>
    <dgm:cxn modelId="{C998495F-F4F5-4203-A0FE-7792EA74BECF}" type="presParOf" srcId="{1FDDA319-25A7-42C2-8CFB-8F61DEAF5563}" destId="{45F1E275-215C-4923-8C31-FB7C4624E092}" srcOrd="0" destOrd="0" presId="urn:microsoft.com/office/officeart/2005/8/layout/list1"/>
    <dgm:cxn modelId="{E4E39599-7CFB-4D57-8F91-FF4FE4943693}" type="presParOf" srcId="{1FDDA319-25A7-42C2-8CFB-8F61DEAF5563}" destId="{EC4F190C-7996-4F03-84D8-1446F36ECF79}" srcOrd="1" destOrd="0" presId="urn:microsoft.com/office/officeart/2005/8/layout/list1"/>
    <dgm:cxn modelId="{7BE2AE4A-E135-4A1B-ADA2-CD69DFE76A54}" type="presParOf" srcId="{7592372A-89F0-42CB-894E-12D4B00A3641}" destId="{9C4F4D25-3916-479A-8361-A348A6AE4CAD}" srcOrd="17" destOrd="0" presId="urn:microsoft.com/office/officeart/2005/8/layout/list1"/>
    <dgm:cxn modelId="{204FADFF-B82A-42AF-97D3-F9024FCD7AF4}" type="presParOf" srcId="{7592372A-89F0-42CB-894E-12D4B00A3641}" destId="{D496ADBD-00E6-4486-A49A-1DFD7ABF7248}" srcOrd="18" destOrd="0" presId="urn:microsoft.com/office/officeart/2005/8/layout/list1"/>
    <dgm:cxn modelId="{E6160BE4-8BB9-4895-828E-51DC7A76960C}" type="presParOf" srcId="{7592372A-89F0-42CB-894E-12D4B00A3641}" destId="{1576A374-60FC-4247-9580-5D02185BF350}" srcOrd="19" destOrd="0" presId="urn:microsoft.com/office/officeart/2005/8/layout/list1"/>
    <dgm:cxn modelId="{6CA8821C-7073-4613-A6D0-10FE4804FE89}" type="presParOf" srcId="{7592372A-89F0-42CB-894E-12D4B00A3641}" destId="{BC66DDF1-9101-43BE-8FD0-9B7D0C93ED5D}" srcOrd="20" destOrd="0" presId="urn:microsoft.com/office/officeart/2005/8/layout/list1"/>
    <dgm:cxn modelId="{A6101184-98B7-489B-8D89-E532A4CF7C6E}" type="presParOf" srcId="{BC66DDF1-9101-43BE-8FD0-9B7D0C93ED5D}" destId="{06E83E0E-4FFA-4C97-B91B-F27080C3D45F}" srcOrd="0" destOrd="0" presId="urn:microsoft.com/office/officeart/2005/8/layout/list1"/>
    <dgm:cxn modelId="{56B15D80-86A8-455E-8F8C-C9CBE7537DD4}" type="presParOf" srcId="{BC66DDF1-9101-43BE-8FD0-9B7D0C93ED5D}" destId="{01CAA4BA-1E39-4415-8B04-6160CD9D4E31}" srcOrd="1" destOrd="0" presId="urn:microsoft.com/office/officeart/2005/8/layout/list1"/>
    <dgm:cxn modelId="{20FADE5F-AFF5-4E60-8006-BE1E750A28FB}" type="presParOf" srcId="{7592372A-89F0-42CB-894E-12D4B00A3641}" destId="{384DC9DA-D17B-4766-98C6-03058E797CCB}" srcOrd="21" destOrd="0" presId="urn:microsoft.com/office/officeart/2005/8/layout/list1"/>
    <dgm:cxn modelId="{5C5627C9-2EC3-4AD7-B021-953D5510A97C}" type="presParOf" srcId="{7592372A-89F0-42CB-894E-12D4B00A3641}" destId="{6F40CCEC-04FA-457C-9A4A-E3FCFBB0827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EAF5B4-CF32-421B-8D07-63236E71BC7F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0DDC52-3A70-4C9C-BDF3-71053F259ACA}">
      <dgm:prSet phldrT="[Текст]" custT="1"/>
      <dgm:spPr/>
      <dgm:t>
        <a:bodyPr/>
        <a:lstStyle/>
        <a:p>
          <a:r>
            <a:rPr lang="ru-RU" sz="2400" b="1" dirty="0" smtClean="0"/>
            <a:t>устанавливает, какие, в каком объеме знания усвоил ученик, готов ли он к восприятию новых знаний</a:t>
          </a:r>
          <a:endParaRPr lang="ru-RU" sz="2400" b="1" dirty="0"/>
        </a:p>
      </dgm:t>
    </dgm:pt>
    <dgm:pt modelId="{2A0F80F6-2735-4E5F-8453-0B321BCA2D10}" type="parTrans" cxnId="{BE9F2A18-2AA1-4591-AB61-45D18E9B32C1}">
      <dgm:prSet/>
      <dgm:spPr/>
      <dgm:t>
        <a:bodyPr/>
        <a:lstStyle/>
        <a:p>
          <a:endParaRPr lang="ru-RU"/>
        </a:p>
      </dgm:t>
    </dgm:pt>
    <dgm:pt modelId="{A24E7130-5F60-4E52-A545-9377C760DB58}" type="sibTrans" cxnId="{BE9F2A18-2AA1-4591-AB61-45D18E9B32C1}">
      <dgm:prSet/>
      <dgm:spPr/>
      <dgm:t>
        <a:bodyPr/>
        <a:lstStyle/>
        <a:p>
          <a:endParaRPr lang="ru-RU"/>
        </a:p>
      </dgm:t>
    </dgm:pt>
    <dgm:pt modelId="{4EE0F830-E418-4888-A1BD-A060B38E6924}">
      <dgm:prSet phldrT="[Текст]" custT="1"/>
      <dgm:spPr/>
      <dgm:t>
        <a:bodyPr/>
        <a:lstStyle/>
        <a:p>
          <a:r>
            <a:rPr lang="ru-RU" sz="2400" b="1" dirty="0" smtClean="0"/>
            <a:t>получает сведения о характере самостоятельной учебной деятельности школьника</a:t>
          </a:r>
          <a:endParaRPr lang="ru-RU" sz="2400" b="1" dirty="0"/>
        </a:p>
      </dgm:t>
    </dgm:pt>
    <dgm:pt modelId="{E4BC65CF-FCFB-47D6-9D97-9090B4F65349}" type="parTrans" cxnId="{92DC5130-C6DD-45B0-A4A7-81D4B617FBBB}">
      <dgm:prSet/>
      <dgm:spPr/>
      <dgm:t>
        <a:bodyPr/>
        <a:lstStyle/>
        <a:p>
          <a:endParaRPr lang="ru-RU"/>
        </a:p>
      </dgm:t>
    </dgm:pt>
    <dgm:pt modelId="{7642C053-DEBA-415E-838C-83ED6A0B86BB}" type="sibTrans" cxnId="{92DC5130-C6DD-45B0-A4A7-81D4B617FBBB}">
      <dgm:prSet/>
      <dgm:spPr/>
      <dgm:t>
        <a:bodyPr/>
        <a:lstStyle/>
        <a:p>
          <a:endParaRPr lang="ru-RU"/>
        </a:p>
      </dgm:t>
    </dgm:pt>
    <dgm:pt modelId="{E8B18473-8E9D-48E6-929C-041A3FFDECF8}">
      <dgm:prSet phldrT="[Текст]" custT="1"/>
      <dgm:spPr/>
      <dgm:t>
        <a:bodyPr/>
        <a:lstStyle/>
        <a:p>
          <a:r>
            <a:rPr lang="ru-RU" sz="2400" b="1" dirty="0" smtClean="0"/>
            <a:t>понимает, насколько его собственная работа была  плодотворной, удачно ли он использовал возможности педагогического процесса в обучающих целях</a:t>
          </a:r>
          <a:endParaRPr lang="ru-RU" sz="2400" b="1" dirty="0"/>
        </a:p>
      </dgm:t>
    </dgm:pt>
    <dgm:pt modelId="{60433DA9-C3F8-4883-AFC9-4C3C4E373723}" type="parTrans" cxnId="{94B4722B-0AFF-470C-A398-7347A214F0F1}">
      <dgm:prSet/>
      <dgm:spPr/>
      <dgm:t>
        <a:bodyPr/>
        <a:lstStyle/>
        <a:p>
          <a:endParaRPr lang="ru-RU"/>
        </a:p>
      </dgm:t>
    </dgm:pt>
    <dgm:pt modelId="{F34E7B4A-F91B-4BE2-B437-7E4ED3AEE4E5}" type="sibTrans" cxnId="{94B4722B-0AFF-470C-A398-7347A214F0F1}">
      <dgm:prSet/>
      <dgm:spPr/>
      <dgm:t>
        <a:bodyPr/>
        <a:lstStyle/>
        <a:p>
          <a:endParaRPr lang="ru-RU"/>
        </a:p>
      </dgm:t>
    </dgm:pt>
    <dgm:pt modelId="{36DDE835-84F9-4EBB-A06C-C4CA55FB105D}" type="pres">
      <dgm:prSet presAssocID="{FCEAF5B4-CF32-421B-8D07-63236E71BC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04BEE-DCFB-46D6-96E6-67E17D510622}" type="pres">
      <dgm:prSet presAssocID="{AB0DDC52-3A70-4C9C-BDF3-71053F259ACA}" presName="parentLin" presStyleCnt="0"/>
      <dgm:spPr/>
    </dgm:pt>
    <dgm:pt modelId="{6C69570F-867C-42F8-89F7-FC01E36A8A19}" type="pres">
      <dgm:prSet presAssocID="{AB0DDC52-3A70-4C9C-BDF3-71053F259AC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2CADBA1-445C-4B83-9C49-65CC8DE52D55}" type="pres">
      <dgm:prSet presAssocID="{AB0DDC52-3A70-4C9C-BDF3-71053F259ACA}" presName="parentText" presStyleLbl="node1" presStyleIdx="0" presStyleCnt="3" custScaleX="142997" custScaleY="864881" custLinFactY="-426932" custLinFactNeighborX="7618" custLinFactNeighborY="-5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CAB24-A562-4E32-BA5F-C60684CF3C81}" type="pres">
      <dgm:prSet presAssocID="{AB0DDC52-3A70-4C9C-BDF3-71053F259ACA}" presName="negativeSpace" presStyleCnt="0"/>
      <dgm:spPr/>
    </dgm:pt>
    <dgm:pt modelId="{986C3DFC-4DC9-4E82-87F4-A6EFA69A9F3B}" type="pres">
      <dgm:prSet presAssocID="{AB0DDC52-3A70-4C9C-BDF3-71053F259ACA}" presName="childText" presStyleLbl="conFgAcc1" presStyleIdx="0" presStyleCnt="3">
        <dgm:presLayoutVars>
          <dgm:bulletEnabled val="1"/>
        </dgm:presLayoutVars>
      </dgm:prSet>
      <dgm:spPr/>
    </dgm:pt>
    <dgm:pt modelId="{A4370DDA-AD84-478E-A925-B4AB193A00D0}" type="pres">
      <dgm:prSet presAssocID="{A24E7130-5F60-4E52-A545-9377C760DB58}" presName="spaceBetweenRectangles" presStyleCnt="0"/>
      <dgm:spPr/>
    </dgm:pt>
    <dgm:pt modelId="{97C1D962-C88E-4005-82B0-2A4ED8A318EF}" type="pres">
      <dgm:prSet presAssocID="{4EE0F830-E418-4888-A1BD-A060B38E6924}" presName="parentLin" presStyleCnt="0"/>
      <dgm:spPr/>
    </dgm:pt>
    <dgm:pt modelId="{52927299-D2FF-468F-BFEE-B935096CF659}" type="pres">
      <dgm:prSet presAssocID="{4EE0F830-E418-4888-A1BD-A060B38E692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29B8A7-2F12-4C29-8CA5-20EC8233D735}" type="pres">
      <dgm:prSet presAssocID="{4EE0F830-E418-4888-A1BD-A060B38E6924}" presName="parentText" presStyleLbl="node1" presStyleIdx="1" presStyleCnt="3" custAng="0" custScaleX="159179" custScaleY="880573" custLinFactNeighborX="25248" custLinFactNeighborY="-46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DE41C-BE44-4B6A-A7E9-E2F4A2BB1544}" type="pres">
      <dgm:prSet presAssocID="{4EE0F830-E418-4888-A1BD-A060B38E6924}" presName="negativeSpace" presStyleCnt="0"/>
      <dgm:spPr/>
    </dgm:pt>
    <dgm:pt modelId="{4FDBA75A-EFCF-4B8D-A0C3-E5F22FEC749F}" type="pres">
      <dgm:prSet presAssocID="{4EE0F830-E418-4888-A1BD-A060B38E6924}" presName="childText" presStyleLbl="conFgAcc1" presStyleIdx="1" presStyleCnt="3">
        <dgm:presLayoutVars>
          <dgm:bulletEnabled val="1"/>
        </dgm:presLayoutVars>
      </dgm:prSet>
      <dgm:spPr/>
    </dgm:pt>
    <dgm:pt modelId="{9F3D10C9-F27B-4A16-9477-2F1E9FAED666}" type="pres">
      <dgm:prSet presAssocID="{7642C053-DEBA-415E-838C-83ED6A0B86BB}" presName="spaceBetweenRectangles" presStyleCnt="0"/>
      <dgm:spPr/>
    </dgm:pt>
    <dgm:pt modelId="{203B0BBA-B238-49B5-BEF3-CD86B0BA5020}" type="pres">
      <dgm:prSet presAssocID="{E8B18473-8E9D-48E6-929C-041A3FFDECF8}" presName="parentLin" presStyleCnt="0"/>
      <dgm:spPr/>
    </dgm:pt>
    <dgm:pt modelId="{19BC0C89-9FDF-4F6C-BD85-E83C50CD5DB8}" type="pres">
      <dgm:prSet presAssocID="{E8B18473-8E9D-48E6-929C-041A3FFDECF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23A1E1D-800C-4D36-BB67-1FFC2C0FB081}" type="pres">
      <dgm:prSet presAssocID="{E8B18473-8E9D-48E6-929C-041A3FFDECF8}" presName="parentText" presStyleLbl="node1" presStyleIdx="2" presStyleCnt="3" custScaleX="143627" custScaleY="867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8F3D0-D1FA-4B0A-85A8-4C9DA380198A}" type="pres">
      <dgm:prSet presAssocID="{E8B18473-8E9D-48E6-929C-041A3FFDECF8}" presName="negativeSpace" presStyleCnt="0"/>
      <dgm:spPr/>
    </dgm:pt>
    <dgm:pt modelId="{8B9D4615-3035-4194-910C-5B5F4916E837}" type="pres">
      <dgm:prSet presAssocID="{E8B18473-8E9D-48E6-929C-041A3FFDECF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A1CA33-42DB-411D-9440-38BBE2F9CF92}" type="presOf" srcId="{E8B18473-8E9D-48E6-929C-041A3FFDECF8}" destId="{19BC0C89-9FDF-4F6C-BD85-E83C50CD5DB8}" srcOrd="0" destOrd="0" presId="urn:microsoft.com/office/officeart/2005/8/layout/list1"/>
    <dgm:cxn modelId="{92DC5130-C6DD-45B0-A4A7-81D4B617FBBB}" srcId="{FCEAF5B4-CF32-421B-8D07-63236E71BC7F}" destId="{4EE0F830-E418-4888-A1BD-A060B38E6924}" srcOrd="1" destOrd="0" parTransId="{E4BC65CF-FCFB-47D6-9D97-9090B4F65349}" sibTransId="{7642C053-DEBA-415E-838C-83ED6A0B86BB}"/>
    <dgm:cxn modelId="{2E1FD8AA-0D7D-47BF-AB25-B22649FCDF18}" type="presOf" srcId="{4EE0F830-E418-4888-A1BD-A060B38E6924}" destId="{52927299-D2FF-468F-BFEE-B935096CF659}" srcOrd="0" destOrd="0" presId="urn:microsoft.com/office/officeart/2005/8/layout/list1"/>
    <dgm:cxn modelId="{9896A706-7B92-4F2C-87FA-D8DB848E24B5}" type="presOf" srcId="{4EE0F830-E418-4888-A1BD-A060B38E6924}" destId="{9829B8A7-2F12-4C29-8CA5-20EC8233D735}" srcOrd="1" destOrd="0" presId="urn:microsoft.com/office/officeart/2005/8/layout/list1"/>
    <dgm:cxn modelId="{076DC028-77F0-418D-8E77-F5439A06033B}" type="presOf" srcId="{E8B18473-8E9D-48E6-929C-041A3FFDECF8}" destId="{D23A1E1D-800C-4D36-BB67-1FFC2C0FB081}" srcOrd="1" destOrd="0" presId="urn:microsoft.com/office/officeart/2005/8/layout/list1"/>
    <dgm:cxn modelId="{D5C9AE94-B52C-4303-A8DF-D14BAD33927A}" type="presOf" srcId="{AB0DDC52-3A70-4C9C-BDF3-71053F259ACA}" destId="{72CADBA1-445C-4B83-9C49-65CC8DE52D55}" srcOrd="1" destOrd="0" presId="urn:microsoft.com/office/officeart/2005/8/layout/list1"/>
    <dgm:cxn modelId="{74DBF824-BE5B-4011-AA46-597959EDE012}" type="presOf" srcId="{AB0DDC52-3A70-4C9C-BDF3-71053F259ACA}" destId="{6C69570F-867C-42F8-89F7-FC01E36A8A19}" srcOrd="0" destOrd="0" presId="urn:microsoft.com/office/officeart/2005/8/layout/list1"/>
    <dgm:cxn modelId="{13F94014-BC99-4EC6-AD4D-C33C0D7027DC}" type="presOf" srcId="{FCEAF5B4-CF32-421B-8D07-63236E71BC7F}" destId="{36DDE835-84F9-4EBB-A06C-C4CA55FB105D}" srcOrd="0" destOrd="0" presId="urn:microsoft.com/office/officeart/2005/8/layout/list1"/>
    <dgm:cxn modelId="{94B4722B-0AFF-470C-A398-7347A214F0F1}" srcId="{FCEAF5B4-CF32-421B-8D07-63236E71BC7F}" destId="{E8B18473-8E9D-48E6-929C-041A3FFDECF8}" srcOrd="2" destOrd="0" parTransId="{60433DA9-C3F8-4883-AFC9-4C3C4E373723}" sibTransId="{F34E7B4A-F91B-4BE2-B437-7E4ED3AEE4E5}"/>
    <dgm:cxn modelId="{BE9F2A18-2AA1-4591-AB61-45D18E9B32C1}" srcId="{FCEAF5B4-CF32-421B-8D07-63236E71BC7F}" destId="{AB0DDC52-3A70-4C9C-BDF3-71053F259ACA}" srcOrd="0" destOrd="0" parTransId="{2A0F80F6-2735-4E5F-8453-0B321BCA2D10}" sibTransId="{A24E7130-5F60-4E52-A545-9377C760DB58}"/>
    <dgm:cxn modelId="{CEA83324-5501-46D8-9745-231376DE7030}" type="presParOf" srcId="{36DDE835-84F9-4EBB-A06C-C4CA55FB105D}" destId="{3D704BEE-DCFB-46D6-96E6-67E17D510622}" srcOrd="0" destOrd="0" presId="urn:microsoft.com/office/officeart/2005/8/layout/list1"/>
    <dgm:cxn modelId="{B7B7E57E-CBAD-44D0-84F6-0D61D7F40460}" type="presParOf" srcId="{3D704BEE-DCFB-46D6-96E6-67E17D510622}" destId="{6C69570F-867C-42F8-89F7-FC01E36A8A19}" srcOrd="0" destOrd="0" presId="urn:microsoft.com/office/officeart/2005/8/layout/list1"/>
    <dgm:cxn modelId="{3BFF04E6-0FF8-4DAC-836E-B79E3DA11162}" type="presParOf" srcId="{3D704BEE-DCFB-46D6-96E6-67E17D510622}" destId="{72CADBA1-445C-4B83-9C49-65CC8DE52D55}" srcOrd="1" destOrd="0" presId="urn:microsoft.com/office/officeart/2005/8/layout/list1"/>
    <dgm:cxn modelId="{65D4018D-8881-477F-A080-F291CC73F29A}" type="presParOf" srcId="{36DDE835-84F9-4EBB-A06C-C4CA55FB105D}" destId="{517CAB24-A562-4E32-BA5F-C60684CF3C81}" srcOrd="1" destOrd="0" presId="urn:microsoft.com/office/officeart/2005/8/layout/list1"/>
    <dgm:cxn modelId="{C2BD065B-DD7F-4F57-BD51-46EB5BC1DB9C}" type="presParOf" srcId="{36DDE835-84F9-4EBB-A06C-C4CA55FB105D}" destId="{986C3DFC-4DC9-4E82-87F4-A6EFA69A9F3B}" srcOrd="2" destOrd="0" presId="urn:microsoft.com/office/officeart/2005/8/layout/list1"/>
    <dgm:cxn modelId="{26F20CA8-DE80-419B-A1D1-C1C5C5A6AD0B}" type="presParOf" srcId="{36DDE835-84F9-4EBB-A06C-C4CA55FB105D}" destId="{A4370DDA-AD84-478E-A925-B4AB193A00D0}" srcOrd="3" destOrd="0" presId="urn:microsoft.com/office/officeart/2005/8/layout/list1"/>
    <dgm:cxn modelId="{EFED8B96-198E-472B-9E2A-2EE2CC1CE341}" type="presParOf" srcId="{36DDE835-84F9-4EBB-A06C-C4CA55FB105D}" destId="{97C1D962-C88E-4005-82B0-2A4ED8A318EF}" srcOrd="4" destOrd="0" presId="urn:microsoft.com/office/officeart/2005/8/layout/list1"/>
    <dgm:cxn modelId="{C60A528B-1006-4D6B-9A20-6634C456F447}" type="presParOf" srcId="{97C1D962-C88E-4005-82B0-2A4ED8A318EF}" destId="{52927299-D2FF-468F-BFEE-B935096CF659}" srcOrd="0" destOrd="0" presId="urn:microsoft.com/office/officeart/2005/8/layout/list1"/>
    <dgm:cxn modelId="{2FE36DCB-1A35-4364-8B7D-E94CC8AB10BD}" type="presParOf" srcId="{97C1D962-C88E-4005-82B0-2A4ED8A318EF}" destId="{9829B8A7-2F12-4C29-8CA5-20EC8233D735}" srcOrd="1" destOrd="0" presId="urn:microsoft.com/office/officeart/2005/8/layout/list1"/>
    <dgm:cxn modelId="{BDB4AD03-1B50-4294-A4A8-75B617667703}" type="presParOf" srcId="{36DDE835-84F9-4EBB-A06C-C4CA55FB105D}" destId="{D36DE41C-BE44-4B6A-A7E9-E2F4A2BB1544}" srcOrd="5" destOrd="0" presId="urn:microsoft.com/office/officeart/2005/8/layout/list1"/>
    <dgm:cxn modelId="{93A2E420-81D6-4E67-98FF-7DFB5863C883}" type="presParOf" srcId="{36DDE835-84F9-4EBB-A06C-C4CA55FB105D}" destId="{4FDBA75A-EFCF-4B8D-A0C3-E5F22FEC749F}" srcOrd="6" destOrd="0" presId="urn:microsoft.com/office/officeart/2005/8/layout/list1"/>
    <dgm:cxn modelId="{946B522E-66D5-4C5B-ADEE-5BDA1A7519BD}" type="presParOf" srcId="{36DDE835-84F9-4EBB-A06C-C4CA55FB105D}" destId="{9F3D10C9-F27B-4A16-9477-2F1E9FAED666}" srcOrd="7" destOrd="0" presId="urn:microsoft.com/office/officeart/2005/8/layout/list1"/>
    <dgm:cxn modelId="{CEF6BF2B-B28B-413F-B623-E72CB02EE436}" type="presParOf" srcId="{36DDE835-84F9-4EBB-A06C-C4CA55FB105D}" destId="{203B0BBA-B238-49B5-BEF3-CD86B0BA5020}" srcOrd="8" destOrd="0" presId="urn:microsoft.com/office/officeart/2005/8/layout/list1"/>
    <dgm:cxn modelId="{07E6C7B8-97CB-40E6-8B36-EC6EBB867C91}" type="presParOf" srcId="{203B0BBA-B238-49B5-BEF3-CD86B0BA5020}" destId="{19BC0C89-9FDF-4F6C-BD85-E83C50CD5DB8}" srcOrd="0" destOrd="0" presId="urn:microsoft.com/office/officeart/2005/8/layout/list1"/>
    <dgm:cxn modelId="{08071C6F-F1F4-4071-9BD9-0D7CC29B6321}" type="presParOf" srcId="{203B0BBA-B238-49B5-BEF3-CD86B0BA5020}" destId="{D23A1E1D-800C-4D36-BB67-1FFC2C0FB081}" srcOrd="1" destOrd="0" presId="urn:microsoft.com/office/officeart/2005/8/layout/list1"/>
    <dgm:cxn modelId="{3FF7F76B-5497-4B26-9640-3FF301306500}" type="presParOf" srcId="{36DDE835-84F9-4EBB-A06C-C4CA55FB105D}" destId="{AB88F3D0-D1FA-4B0A-85A8-4C9DA380198A}" srcOrd="9" destOrd="0" presId="urn:microsoft.com/office/officeart/2005/8/layout/list1"/>
    <dgm:cxn modelId="{D20EAD5A-A900-4322-951E-CFB7B85B2864}" type="presParOf" srcId="{36DDE835-84F9-4EBB-A06C-C4CA55FB105D}" destId="{8B9D4615-3035-4194-910C-5B5F4916E8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830D03-9234-4F33-9B64-3AADDB0E4E3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F82D51-BB37-4D2B-AB96-DF541132C949}">
      <dgm:prSet phldrT="[Текст]" custT="1"/>
      <dgm:spPr/>
      <dgm:t>
        <a:bodyPr/>
        <a:lstStyle/>
        <a:p>
          <a:r>
            <a:rPr lang="ru-RU" sz="2800" b="1" dirty="0" smtClean="0"/>
            <a:t>дает возможность получить информацию о своей учебной деятельности</a:t>
          </a:r>
          <a:endParaRPr lang="ru-RU" sz="2800" b="1" dirty="0"/>
        </a:p>
      </dgm:t>
    </dgm:pt>
    <dgm:pt modelId="{6B380773-905F-4090-89EB-180D20DBF335}" type="parTrans" cxnId="{10ABD3BA-10C0-473E-B0BA-3DC460FB1025}">
      <dgm:prSet/>
      <dgm:spPr/>
      <dgm:t>
        <a:bodyPr/>
        <a:lstStyle/>
        <a:p>
          <a:endParaRPr lang="ru-RU"/>
        </a:p>
      </dgm:t>
    </dgm:pt>
    <dgm:pt modelId="{315FD8C9-F47F-49BF-95B4-962D98533F40}" type="sibTrans" cxnId="{10ABD3BA-10C0-473E-B0BA-3DC460FB1025}">
      <dgm:prSet/>
      <dgm:spPr/>
      <dgm:t>
        <a:bodyPr/>
        <a:lstStyle/>
        <a:p>
          <a:endParaRPr lang="ru-RU"/>
        </a:p>
      </dgm:t>
    </dgm:pt>
    <dgm:pt modelId="{5CAEC826-5B34-42DC-BE1C-0FC94B5C91A8}">
      <dgm:prSet phldrT="[Текст]" custT="1"/>
      <dgm:spPr/>
      <dgm:t>
        <a:bodyPr/>
        <a:lstStyle/>
        <a:p>
          <a:r>
            <a:rPr lang="ru-RU" sz="2800" b="1" dirty="0" smtClean="0"/>
            <a:t>помогает понять, каких успехов он добился в освоении знаний, и увидеть пробелы и недостатки в них</a:t>
          </a:r>
          <a:endParaRPr lang="ru-RU" sz="2800" b="1" dirty="0"/>
        </a:p>
      </dgm:t>
    </dgm:pt>
    <dgm:pt modelId="{11CD956A-6271-40EF-A526-CD395BCA84D3}" type="parTrans" cxnId="{7CE389B4-4C1D-4518-AFCB-042C008E4744}">
      <dgm:prSet/>
      <dgm:spPr/>
      <dgm:t>
        <a:bodyPr/>
        <a:lstStyle/>
        <a:p>
          <a:endParaRPr lang="ru-RU"/>
        </a:p>
      </dgm:t>
    </dgm:pt>
    <dgm:pt modelId="{03574877-78EB-4B05-A3DF-DBE9AF614ACD}" type="sibTrans" cxnId="{7CE389B4-4C1D-4518-AFCB-042C008E4744}">
      <dgm:prSet/>
      <dgm:spPr/>
      <dgm:t>
        <a:bodyPr/>
        <a:lstStyle/>
        <a:p>
          <a:endParaRPr lang="ru-RU"/>
        </a:p>
      </dgm:t>
    </dgm:pt>
    <dgm:pt modelId="{5A3FF889-42B7-4117-88CC-B22645E04153}">
      <dgm:prSet phldrT="[Текст]" custT="1"/>
      <dgm:spPr/>
      <dgm:t>
        <a:bodyPr/>
        <a:lstStyle/>
        <a:p>
          <a:r>
            <a:rPr lang="ru-RU" sz="2800" b="1" dirty="0" smtClean="0"/>
            <a:t>помогает быть дисциплинированным, развивать волевые качества</a:t>
          </a:r>
          <a:endParaRPr lang="ru-RU" sz="2800" b="1" dirty="0"/>
        </a:p>
      </dgm:t>
    </dgm:pt>
    <dgm:pt modelId="{3BCBCACE-C4D1-47C4-8097-CB88FDC39976}" type="parTrans" cxnId="{ECF06499-4118-425F-B06C-4B16937F0589}">
      <dgm:prSet/>
      <dgm:spPr/>
      <dgm:t>
        <a:bodyPr/>
        <a:lstStyle/>
        <a:p>
          <a:endParaRPr lang="ru-RU"/>
        </a:p>
      </dgm:t>
    </dgm:pt>
    <dgm:pt modelId="{68B20C45-7DA2-4232-8231-66EB57BBDDC3}" type="sibTrans" cxnId="{ECF06499-4118-425F-B06C-4B16937F0589}">
      <dgm:prSet/>
      <dgm:spPr/>
      <dgm:t>
        <a:bodyPr/>
        <a:lstStyle/>
        <a:p>
          <a:endParaRPr lang="ru-RU"/>
        </a:p>
      </dgm:t>
    </dgm:pt>
    <dgm:pt modelId="{6BD3C103-2EF7-4ABD-ADB7-E61B0A4F308E}" type="pres">
      <dgm:prSet presAssocID="{95830D03-9234-4F33-9B64-3AADDB0E4E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232F1-7016-4923-BE91-F1483DB24330}" type="pres">
      <dgm:prSet presAssocID="{BFF82D51-BB37-4D2B-AB96-DF541132C949}" presName="parentLin" presStyleCnt="0"/>
      <dgm:spPr/>
    </dgm:pt>
    <dgm:pt modelId="{DB2148C9-28D2-4D80-A9EE-EA63A077B70F}" type="pres">
      <dgm:prSet presAssocID="{BFF82D51-BB37-4D2B-AB96-DF541132C9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44F02E-72DE-4BE6-AAA1-BD57F5969BE3}" type="pres">
      <dgm:prSet presAssocID="{BFF82D51-BB37-4D2B-AB96-DF541132C949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B9842-AC46-4878-8072-7D78540F9302}" type="pres">
      <dgm:prSet presAssocID="{BFF82D51-BB37-4D2B-AB96-DF541132C949}" presName="negativeSpace" presStyleCnt="0"/>
      <dgm:spPr/>
    </dgm:pt>
    <dgm:pt modelId="{686579DB-B5FE-49CE-A1EA-5D7BA8ECBB19}" type="pres">
      <dgm:prSet presAssocID="{BFF82D51-BB37-4D2B-AB96-DF541132C949}" presName="childText" presStyleLbl="conFgAcc1" presStyleIdx="0" presStyleCnt="3">
        <dgm:presLayoutVars>
          <dgm:bulletEnabled val="1"/>
        </dgm:presLayoutVars>
      </dgm:prSet>
      <dgm:spPr/>
    </dgm:pt>
    <dgm:pt modelId="{277FF1F9-5710-42DB-8218-6692C94A31B9}" type="pres">
      <dgm:prSet presAssocID="{315FD8C9-F47F-49BF-95B4-962D98533F40}" presName="spaceBetweenRectangles" presStyleCnt="0"/>
      <dgm:spPr/>
    </dgm:pt>
    <dgm:pt modelId="{AA5EBDE2-14FA-4D5D-8E18-7478D59872C5}" type="pres">
      <dgm:prSet presAssocID="{5CAEC826-5B34-42DC-BE1C-0FC94B5C91A8}" presName="parentLin" presStyleCnt="0"/>
      <dgm:spPr/>
    </dgm:pt>
    <dgm:pt modelId="{71B830A3-910A-4B37-8E41-B93B8F610F90}" type="pres">
      <dgm:prSet presAssocID="{5CAEC826-5B34-42DC-BE1C-0FC94B5C91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A7ACD0E-3F16-492F-9FA2-EBCEFAF520E7}" type="pres">
      <dgm:prSet presAssocID="{5CAEC826-5B34-42DC-BE1C-0FC94B5C91A8}" presName="parentText" presStyleLbl="node1" presStyleIdx="1" presStyleCnt="3" custScaleX="142857" custScaleY="116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4FBE0-FFA4-4F73-8B43-2B853994467D}" type="pres">
      <dgm:prSet presAssocID="{5CAEC826-5B34-42DC-BE1C-0FC94B5C91A8}" presName="negativeSpace" presStyleCnt="0"/>
      <dgm:spPr/>
    </dgm:pt>
    <dgm:pt modelId="{D71E2F68-5605-498A-9D8D-05ADCCBE2108}" type="pres">
      <dgm:prSet presAssocID="{5CAEC826-5B34-42DC-BE1C-0FC94B5C91A8}" presName="childText" presStyleLbl="conFgAcc1" presStyleIdx="1" presStyleCnt="3">
        <dgm:presLayoutVars>
          <dgm:bulletEnabled val="1"/>
        </dgm:presLayoutVars>
      </dgm:prSet>
      <dgm:spPr/>
    </dgm:pt>
    <dgm:pt modelId="{826BF72F-B210-401A-B803-B3F3C7989C68}" type="pres">
      <dgm:prSet presAssocID="{03574877-78EB-4B05-A3DF-DBE9AF614ACD}" presName="spaceBetweenRectangles" presStyleCnt="0"/>
      <dgm:spPr/>
    </dgm:pt>
    <dgm:pt modelId="{C6F4E0FD-0CB5-4B05-97BB-35E4EEB9CDA7}" type="pres">
      <dgm:prSet presAssocID="{5A3FF889-42B7-4117-88CC-B22645E04153}" presName="parentLin" presStyleCnt="0"/>
      <dgm:spPr/>
    </dgm:pt>
    <dgm:pt modelId="{9CAE77BF-7217-446B-8A52-D0FA9B013F27}" type="pres">
      <dgm:prSet presAssocID="{5A3FF889-42B7-4117-88CC-B22645E0415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1429FE3-B42D-472E-9355-EC43062B001B}" type="pres">
      <dgm:prSet presAssocID="{5A3FF889-42B7-4117-88CC-B22645E04153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DF9C0-6ACD-42DE-8344-3399BCB69A2C}" type="pres">
      <dgm:prSet presAssocID="{5A3FF889-42B7-4117-88CC-B22645E04153}" presName="negativeSpace" presStyleCnt="0"/>
      <dgm:spPr/>
    </dgm:pt>
    <dgm:pt modelId="{934F9BDC-421D-4C72-8FB7-5BC984C5D68B}" type="pres">
      <dgm:prSet presAssocID="{5A3FF889-42B7-4117-88CC-B22645E041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AF2F7D-E239-471C-896B-9A1CB6E5218D}" type="presOf" srcId="{5CAEC826-5B34-42DC-BE1C-0FC94B5C91A8}" destId="{BA7ACD0E-3F16-492F-9FA2-EBCEFAF520E7}" srcOrd="1" destOrd="0" presId="urn:microsoft.com/office/officeart/2005/8/layout/list1"/>
    <dgm:cxn modelId="{CFC1ACCE-0CE5-4523-B3AF-6CBC721E14EC}" type="presOf" srcId="{BFF82D51-BB37-4D2B-AB96-DF541132C949}" destId="{DB2148C9-28D2-4D80-A9EE-EA63A077B70F}" srcOrd="0" destOrd="0" presId="urn:microsoft.com/office/officeart/2005/8/layout/list1"/>
    <dgm:cxn modelId="{ECF06499-4118-425F-B06C-4B16937F0589}" srcId="{95830D03-9234-4F33-9B64-3AADDB0E4E30}" destId="{5A3FF889-42B7-4117-88CC-B22645E04153}" srcOrd="2" destOrd="0" parTransId="{3BCBCACE-C4D1-47C4-8097-CB88FDC39976}" sibTransId="{68B20C45-7DA2-4232-8231-66EB57BBDDC3}"/>
    <dgm:cxn modelId="{10ABD3BA-10C0-473E-B0BA-3DC460FB1025}" srcId="{95830D03-9234-4F33-9B64-3AADDB0E4E30}" destId="{BFF82D51-BB37-4D2B-AB96-DF541132C949}" srcOrd="0" destOrd="0" parTransId="{6B380773-905F-4090-89EB-180D20DBF335}" sibTransId="{315FD8C9-F47F-49BF-95B4-962D98533F40}"/>
    <dgm:cxn modelId="{3A8974B4-CD7F-479B-A8E2-127AE80B3BBD}" type="presOf" srcId="{BFF82D51-BB37-4D2B-AB96-DF541132C949}" destId="{5B44F02E-72DE-4BE6-AAA1-BD57F5969BE3}" srcOrd="1" destOrd="0" presId="urn:microsoft.com/office/officeart/2005/8/layout/list1"/>
    <dgm:cxn modelId="{83EB7371-7454-434F-8C5A-07656FA95C52}" type="presOf" srcId="{95830D03-9234-4F33-9B64-3AADDB0E4E30}" destId="{6BD3C103-2EF7-4ABD-ADB7-E61B0A4F308E}" srcOrd="0" destOrd="0" presId="urn:microsoft.com/office/officeart/2005/8/layout/list1"/>
    <dgm:cxn modelId="{319F07EC-90C6-44CC-8BE8-7FA330E5673D}" type="presOf" srcId="{5CAEC826-5B34-42DC-BE1C-0FC94B5C91A8}" destId="{71B830A3-910A-4B37-8E41-B93B8F610F90}" srcOrd="0" destOrd="0" presId="urn:microsoft.com/office/officeart/2005/8/layout/list1"/>
    <dgm:cxn modelId="{7CE389B4-4C1D-4518-AFCB-042C008E4744}" srcId="{95830D03-9234-4F33-9B64-3AADDB0E4E30}" destId="{5CAEC826-5B34-42DC-BE1C-0FC94B5C91A8}" srcOrd="1" destOrd="0" parTransId="{11CD956A-6271-40EF-A526-CD395BCA84D3}" sibTransId="{03574877-78EB-4B05-A3DF-DBE9AF614ACD}"/>
    <dgm:cxn modelId="{1DBA8487-2723-44BA-B785-0E1DC137ED47}" type="presOf" srcId="{5A3FF889-42B7-4117-88CC-B22645E04153}" destId="{9CAE77BF-7217-446B-8A52-D0FA9B013F27}" srcOrd="0" destOrd="0" presId="urn:microsoft.com/office/officeart/2005/8/layout/list1"/>
    <dgm:cxn modelId="{A30EA1C0-21C1-4C68-BEC9-15E400979754}" type="presOf" srcId="{5A3FF889-42B7-4117-88CC-B22645E04153}" destId="{A1429FE3-B42D-472E-9355-EC43062B001B}" srcOrd="1" destOrd="0" presId="urn:microsoft.com/office/officeart/2005/8/layout/list1"/>
    <dgm:cxn modelId="{F6B79C4A-5ECE-4701-AD23-0964D1A00849}" type="presParOf" srcId="{6BD3C103-2EF7-4ABD-ADB7-E61B0A4F308E}" destId="{8B4232F1-7016-4923-BE91-F1483DB24330}" srcOrd="0" destOrd="0" presId="urn:microsoft.com/office/officeart/2005/8/layout/list1"/>
    <dgm:cxn modelId="{110F4B78-6A7B-4F0B-9B7D-69705677598B}" type="presParOf" srcId="{8B4232F1-7016-4923-BE91-F1483DB24330}" destId="{DB2148C9-28D2-4D80-A9EE-EA63A077B70F}" srcOrd="0" destOrd="0" presId="urn:microsoft.com/office/officeart/2005/8/layout/list1"/>
    <dgm:cxn modelId="{86BA1239-3055-4630-8688-D44F67FCD7CA}" type="presParOf" srcId="{8B4232F1-7016-4923-BE91-F1483DB24330}" destId="{5B44F02E-72DE-4BE6-AAA1-BD57F5969BE3}" srcOrd="1" destOrd="0" presId="urn:microsoft.com/office/officeart/2005/8/layout/list1"/>
    <dgm:cxn modelId="{F406111B-A6A0-422B-A50A-F65C70BD8B14}" type="presParOf" srcId="{6BD3C103-2EF7-4ABD-ADB7-E61B0A4F308E}" destId="{9C7B9842-AC46-4878-8072-7D78540F9302}" srcOrd="1" destOrd="0" presId="urn:microsoft.com/office/officeart/2005/8/layout/list1"/>
    <dgm:cxn modelId="{B5A51AA5-BCCC-42CB-86CC-7989C13E44D5}" type="presParOf" srcId="{6BD3C103-2EF7-4ABD-ADB7-E61B0A4F308E}" destId="{686579DB-B5FE-49CE-A1EA-5D7BA8ECBB19}" srcOrd="2" destOrd="0" presId="urn:microsoft.com/office/officeart/2005/8/layout/list1"/>
    <dgm:cxn modelId="{D5CD0C7E-86F7-4AE9-A9C7-A2DCFFB82A70}" type="presParOf" srcId="{6BD3C103-2EF7-4ABD-ADB7-E61B0A4F308E}" destId="{277FF1F9-5710-42DB-8218-6692C94A31B9}" srcOrd="3" destOrd="0" presId="urn:microsoft.com/office/officeart/2005/8/layout/list1"/>
    <dgm:cxn modelId="{44ED43AA-7AE4-4CC4-A5CF-83F9812AFF10}" type="presParOf" srcId="{6BD3C103-2EF7-4ABD-ADB7-E61B0A4F308E}" destId="{AA5EBDE2-14FA-4D5D-8E18-7478D59872C5}" srcOrd="4" destOrd="0" presId="urn:microsoft.com/office/officeart/2005/8/layout/list1"/>
    <dgm:cxn modelId="{C32D7D2F-EB61-4C65-8F64-5C6AF1E345AB}" type="presParOf" srcId="{AA5EBDE2-14FA-4D5D-8E18-7478D59872C5}" destId="{71B830A3-910A-4B37-8E41-B93B8F610F90}" srcOrd="0" destOrd="0" presId="urn:microsoft.com/office/officeart/2005/8/layout/list1"/>
    <dgm:cxn modelId="{E4661E57-6E17-4671-8F57-BBCAB0D6563C}" type="presParOf" srcId="{AA5EBDE2-14FA-4D5D-8E18-7478D59872C5}" destId="{BA7ACD0E-3F16-492F-9FA2-EBCEFAF520E7}" srcOrd="1" destOrd="0" presId="urn:microsoft.com/office/officeart/2005/8/layout/list1"/>
    <dgm:cxn modelId="{696D8093-91A5-41A3-A97B-9E7C11B2D6A5}" type="presParOf" srcId="{6BD3C103-2EF7-4ABD-ADB7-E61B0A4F308E}" destId="{7B24FBE0-FFA4-4F73-8B43-2B853994467D}" srcOrd="5" destOrd="0" presId="urn:microsoft.com/office/officeart/2005/8/layout/list1"/>
    <dgm:cxn modelId="{DA055BB4-9919-467E-BD53-9EE8B5751D3B}" type="presParOf" srcId="{6BD3C103-2EF7-4ABD-ADB7-E61B0A4F308E}" destId="{D71E2F68-5605-498A-9D8D-05ADCCBE2108}" srcOrd="6" destOrd="0" presId="urn:microsoft.com/office/officeart/2005/8/layout/list1"/>
    <dgm:cxn modelId="{DC66EAA2-9426-45C1-857C-071414D919CB}" type="presParOf" srcId="{6BD3C103-2EF7-4ABD-ADB7-E61B0A4F308E}" destId="{826BF72F-B210-401A-B803-B3F3C7989C68}" srcOrd="7" destOrd="0" presId="urn:microsoft.com/office/officeart/2005/8/layout/list1"/>
    <dgm:cxn modelId="{CD72608E-0B5E-4C9C-A2CE-0D2D4B16319F}" type="presParOf" srcId="{6BD3C103-2EF7-4ABD-ADB7-E61B0A4F308E}" destId="{C6F4E0FD-0CB5-4B05-97BB-35E4EEB9CDA7}" srcOrd="8" destOrd="0" presId="urn:microsoft.com/office/officeart/2005/8/layout/list1"/>
    <dgm:cxn modelId="{8FC82312-04A8-4C4B-AB88-CB0C467B1C8D}" type="presParOf" srcId="{C6F4E0FD-0CB5-4B05-97BB-35E4EEB9CDA7}" destId="{9CAE77BF-7217-446B-8A52-D0FA9B013F27}" srcOrd="0" destOrd="0" presId="urn:microsoft.com/office/officeart/2005/8/layout/list1"/>
    <dgm:cxn modelId="{46866909-7878-4415-BA48-E7AD38B6A8C6}" type="presParOf" srcId="{C6F4E0FD-0CB5-4B05-97BB-35E4EEB9CDA7}" destId="{A1429FE3-B42D-472E-9355-EC43062B001B}" srcOrd="1" destOrd="0" presId="urn:microsoft.com/office/officeart/2005/8/layout/list1"/>
    <dgm:cxn modelId="{F4186892-5A7F-4E5A-A316-55F079BB3011}" type="presParOf" srcId="{6BD3C103-2EF7-4ABD-ADB7-E61B0A4F308E}" destId="{9C8DF9C0-6ACD-42DE-8344-3399BCB69A2C}" srcOrd="9" destOrd="0" presId="urn:microsoft.com/office/officeart/2005/8/layout/list1"/>
    <dgm:cxn modelId="{BCDB8837-E216-4D0D-BDD6-38B7431ABD08}" type="presParOf" srcId="{6BD3C103-2EF7-4ABD-ADB7-E61B0A4F308E}" destId="{934F9BDC-421D-4C72-8FB7-5BC984C5D68B}" srcOrd="10" destOrd="0" presId="urn:microsoft.com/office/officeart/2005/8/layout/list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356503-2AC2-47AF-B6E6-92AC87D03528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4A400-CD54-4811-87C3-19F0A9CAEBA3}">
      <dgm:prSet phldrT="[Текст]" custT="1"/>
      <dgm:spPr/>
      <dgm:t>
        <a:bodyPr/>
        <a:lstStyle/>
        <a:p>
          <a:r>
            <a:rPr lang="ru-RU" sz="2400" b="1" dirty="0" smtClean="0"/>
            <a:t>индивидуальный характер </a:t>
          </a:r>
          <a:endParaRPr lang="ru-RU" sz="2400" dirty="0"/>
        </a:p>
      </dgm:t>
    </dgm:pt>
    <dgm:pt modelId="{04ABC6A9-F092-40A7-9414-57F21319AC0E}" type="parTrans" cxnId="{5D0A067E-CBE4-4D44-B07F-F0337C40A1A0}">
      <dgm:prSet/>
      <dgm:spPr/>
      <dgm:t>
        <a:bodyPr/>
        <a:lstStyle/>
        <a:p>
          <a:endParaRPr lang="ru-RU"/>
        </a:p>
      </dgm:t>
    </dgm:pt>
    <dgm:pt modelId="{379E818B-A2DE-43EE-9DB8-FD94560D6884}" type="sibTrans" cxnId="{5D0A067E-CBE4-4D44-B07F-F0337C40A1A0}">
      <dgm:prSet/>
      <dgm:spPr/>
      <dgm:t>
        <a:bodyPr/>
        <a:lstStyle/>
        <a:p>
          <a:endParaRPr lang="ru-RU"/>
        </a:p>
      </dgm:t>
    </dgm:pt>
    <dgm:pt modelId="{B0C58F3F-D668-4FFD-8ED5-DF8712FBB71A}">
      <dgm:prSet phldrT="[Текст]" custT="1"/>
      <dgm:spPr/>
      <dgm:t>
        <a:bodyPr/>
        <a:lstStyle/>
        <a:p>
          <a:r>
            <a:rPr lang="ru-RU" sz="2400" b="1" dirty="0" smtClean="0"/>
            <a:t>систематичность, регулярность</a:t>
          </a:r>
          <a:r>
            <a:rPr lang="ru-RU" sz="2400" dirty="0" smtClean="0"/>
            <a:t> </a:t>
          </a:r>
          <a:endParaRPr lang="ru-RU" sz="2400" dirty="0"/>
        </a:p>
      </dgm:t>
    </dgm:pt>
    <dgm:pt modelId="{AF07CB7A-612C-4BDA-90DE-4F948AA15615}" type="parTrans" cxnId="{B8905612-6D73-4B63-9484-EEFDEB73C004}">
      <dgm:prSet/>
      <dgm:spPr/>
      <dgm:t>
        <a:bodyPr/>
        <a:lstStyle/>
        <a:p>
          <a:endParaRPr lang="ru-RU"/>
        </a:p>
      </dgm:t>
    </dgm:pt>
    <dgm:pt modelId="{A7EE9876-3213-429F-8376-F8D02B25E004}" type="sibTrans" cxnId="{B8905612-6D73-4B63-9484-EEFDEB73C004}">
      <dgm:prSet/>
      <dgm:spPr/>
      <dgm:t>
        <a:bodyPr/>
        <a:lstStyle/>
        <a:p>
          <a:endParaRPr lang="ru-RU"/>
        </a:p>
      </dgm:t>
    </dgm:pt>
    <dgm:pt modelId="{159C1FF6-EAC8-41A7-A069-06482F39EC83}">
      <dgm:prSet phldrT="[Текст]" custT="1"/>
      <dgm:spPr/>
      <dgm:t>
        <a:bodyPr/>
        <a:lstStyle/>
        <a:p>
          <a:r>
            <a:rPr lang="ru-RU" sz="2400" b="1" dirty="0" smtClean="0"/>
            <a:t>разнообразие форм</a:t>
          </a:r>
          <a:r>
            <a:rPr lang="ru-RU" sz="2400" dirty="0" smtClean="0"/>
            <a:t> </a:t>
          </a:r>
          <a:endParaRPr lang="ru-RU" sz="2400" dirty="0"/>
        </a:p>
      </dgm:t>
    </dgm:pt>
    <dgm:pt modelId="{CEC10A3C-6E7F-4145-9906-1CE597056497}" type="parTrans" cxnId="{DEE738FA-BCB0-40DD-937B-5B2947FED066}">
      <dgm:prSet/>
      <dgm:spPr/>
      <dgm:t>
        <a:bodyPr/>
        <a:lstStyle/>
        <a:p>
          <a:endParaRPr lang="ru-RU"/>
        </a:p>
      </dgm:t>
    </dgm:pt>
    <dgm:pt modelId="{5A763357-F3AE-45D4-85C7-28067C783A66}" type="sibTrans" cxnId="{DEE738FA-BCB0-40DD-937B-5B2947FED066}">
      <dgm:prSet/>
      <dgm:spPr/>
      <dgm:t>
        <a:bodyPr/>
        <a:lstStyle/>
        <a:p>
          <a:endParaRPr lang="ru-RU"/>
        </a:p>
      </dgm:t>
    </dgm:pt>
    <dgm:pt modelId="{0320FEE5-658F-49C3-BAED-44E1B4DC9915}">
      <dgm:prSet custT="1"/>
      <dgm:spPr/>
      <dgm:t>
        <a:bodyPr/>
        <a:lstStyle/>
        <a:p>
          <a:r>
            <a:rPr lang="ru-RU" sz="2400" b="1" dirty="0" smtClean="0"/>
            <a:t>всесторонность</a:t>
          </a:r>
          <a:endParaRPr lang="ru-RU" sz="2400" dirty="0"/>
        </a:p>
      </dgm:t>
    </dgm:pt>
    <dgm:pt modelId="{93495795-93E3-4392-ADEF-C0E0CD5800C3}" type="parTrans" cxnId="{88E843D1-84C0-48E6-B653-3BF826041EE1}">
      <dgm:prSet/>
      <dgm:spPr/>
      <dgm:t>
        <a:bodyPr/>
        <a:lstStyle/>
        <a:p>
          <a:endParaRPr lang="ru-RU"/>
        </a:p>
      </dgm:t>
    </dgm:pt>
    <dgm:pt modelId="{CE7F4557-1EF3-42C5-8F7D-A1B0B421DA29}" type="sibTrans" cxnId="{88E843D1-84C0-48E6-B653-3BF826041EE1}">
      <dgm:prSet/>
      <dgm:spPr/>
      <dgm:t>
        <a:bodyPr/>
        <a:lstStyle/>
        <a:p>
          <a:endParaRPr lang="ru-RU"/>
        </a:p>
      </dgm:t>
    </dgm:pt>
    <dgm:pt modelId="{898CF81F-DACB-4B59-9CF7-46BBE09A8998}">
      <dgm:prSet custT="1"/>
      <dgm:spPr/>
      <dgm:t>
        <a:bodyPr/>
        <a:lstStyle/>
        <a:p>
          <a:r>
            <a:rPr lang="ru-RU" sz="2400" b="1" dirty="0" smtClean="0"/>
            <a:t>объективность</a:t>
          </a:r>
          <a:endParaRPr lang="ru-RU" sz="2400" dirty="0"/>
        </a:p>
      </dgm:t>
    </dgm:pt>
    <dgm:pt modelId="{BA42648F-D136-4A89-BAD9-866311882A33}" type="parTrans" cxnId="{DDCB919E-E814-48AC-A79F-685C46AD7962}">
      <dgm:prSet/>
      <dgm:spPr/>
      <dgm:t>
        <a:bodyPr/>
        <a:lstStyle/>
        <a:p>
          <a:endParaRPr lang="ru-RU"/>
        </a:p>
      </dgm:t>
    </dgm:pt>
    <dgm:pt modelId="{7E92A2BC-CD60-4FDB-9324-06A41B9C370D}" type="sibTrans" cxnId="{DDCB919E-E814-48AC-A79F-685C46AD7962}">
      <dgm:prSet/>
      <dgm:spPr/>
      <dgm:t>
        <a:bodyPr/>
        <a:lstStyle/>
        <a:p>
          <a:endParaRPr lang="ru-RU"/>
        </a:p>
      </dgm:t>
    </dgm:pt>
    <dgm:pt modelId="{64B856CE-8E26-4595-A4EF-25C4814DCB9D}">
      <dgm:prSet custT="1"/>
      <dgm:spPr/>
      <dgm:t>
        <a:bodyPr/>
        <a:lstStyle/>
        <a:p>
          <a:r>
            <a:rPr lang="ru-RU" sz="2400" b="1" dirty="0" smtClean="0"/>
            <a:t>дифференцированный подход</a:t>
          </a:r>
          <a:r>
            <a:rPr lang="ru-RU" sz="2400" dirty="0" smtClean="0"/>
            <a:t> </a:t>
          </a:r>
          <a:endParaRPr lang="ru-RU" sz="2400" dirty="0"/>
        </a:p>
      </dgm:t>
    </dgm:pt>
    <dgm:pt modelId="{CFBDF167-ABC6-442C-8AF3-53E0E47D36B3}" type="parTrans" cxnId="{11AE2163-DB5E-4EFD-BD4A-639279EFDC23}">
      <dgm:prSet/>
      <dgm:spPr/>
      <dgm:t>
        <a:bodyPr/>
        <a:lstStyle/>
        <a:p>
          <a:endParaRPr lang="ru-RU"/>
        </a:p>
      </dgm:t>
    </dgm:pt>
    <dgm:pt modelId="{30745D30-68E0-4EEC-8DBE-C8843EB5C8C2}" type="sibTrans" cxnId="{11AE2163-DB5E-4EFD-BD4A-639279EFDC23}">
      <dgm:prSet/>
      <dgm:spPr/>
      <dgm:t>
        <a:bodyPr/>
        <a:lstStyle/>
        <a:p>
          <a:endParaRPr lang="ru-RU"/>
        </a:p>
      </dgm:t>
    </dgm:pt>
    <dgm:pt modelId="{7A40F26F-91D8-47F4-BFFE-CFAA2356A6BA}">
      <dgm:prSet custT="1"/>
      <dgm:spPr/>
      <dgm:t>
        <a:bodyPr/>
        <a:lstStyle/>
        <a:p>
          <a:r>
            <a:rPr lang="ru-RU" sz="2400" b="1" dirty="0" smtClean="0"/>
            <a:t>единство требований </a:t>
          </a:r>
          <a:endParaRPr lang="ru-RU" sz="2400" dirty="0"/>
        </a:p>
      </dgm:t>
    </dgm:pt>
    <dgm:pt modelId="{2C6EB82B-2EFD-4DB0-8328-9244347C9E1F}" type="parTrans" cxnId="{FDBDD211-2E89-4E7A-B05F-8B67C49AC395}">
      <dgm:prSet/>
      <dgm:spPr/>
      <dgm:t>
        <a:bodyPr/>
        <a:lstStyle/>
        <a:p>
          <a:endParaRPr lang="ru-RU"/>
        </a:p>
      </dgm:t>
    </dgm:pt>
    <dgm:pt modelId="{1DF0336D-3FC2-4678-8FDB-9D2C243C4F24}" type="sibTrans" cxnId="{FDBDD211-2E89-4E7A-B05F-8B67C49AC395}">
      <dgm:prSet/>
      <dgm:spPr/>
      <dgm:t>
        <a:bodyPr/>
        <a:lstStyle/>
        <a:p>
          <a:endParaRPr lang="ru-RU"/>
        </a:p>
      </dgm:t>
    </dgm:pt>
    <dgm:pt modelId="{24D1DF7B-B4AA-4620-BBD4-BA8C2EA5F0CE}" type="pres">
      <dgm:prSet presAssocID="{C6356503-2AC2-47AF-B6E6-92AC87D035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E078D0-3ADE-4FC6-9AC2-DA6EE7509CAA}" type="pres">
      <dgm:prSet presAssocID="{75A4A400-CD54-4811-87C3-19F0A9CAEBA3}" presName="parentLin" presStyleCnt="0"/>
      <dgm:spPr/>
    </dgm:pt>
    <dgm:pt modelId="{9E7DFB53-B9D8-4E4E-9DA7-7B49F6E6642A}" type="pres">
      <dgm:prSet presAssocID="{75A4A400-CD54-4811-87C3-19F0A9CAEBA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BDE2387-6B5B-4FC7-926B-E835B93B3C66}" type="pres">
      <dgm:prSet presAssocID="{75A4A400-CD54-4811-87C3-19F0A9CAEBA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C1CE4-05AF-4C0B-821C-28E14ECF64D6}" type="pres">
      <dgm:prSet presAssocID="{75A4A400-CD54-4811-87C3-19F0A9CAEBA3}" presName="negativeSpace" presStyleCnt="0"/>
      <dgm:spPr/>
    </dgm:pt>
    <dgm:pt modelId="{AF884439-752F-4DF5-B9A7-C606B0A263FE}" type="pres">
      <dgm:prSet presAssocID="{75A4A400-CD54-4811-87C3-19F0A9CAEBA3}" presName="childText" presStyleLbl="conFgAcc1" presStyleIdx="0" presStyleCnt="7">
        <dgm:presLayoutVars>
          <dgm:bulletEnabled val="1"/>
        </dgm:presLayoutVars>
      </dgm:prSet>
      <dgm:spPr/>
    </dgm:pt>
    <dgm:pt modelId="{5FE4E1D6-82A4-45FA-A66D-8B20B0E80398}" type="pres">
      <dgm:prSet presAssocID="{379E818B-A2DE-43EE-9DB8-FD94560D6884}" presName="spaceBetweenRectangles" presStyleCnt="0"/>
      <dgm:spPr/>
    </dgm:pt>
    <dgm:pt modelId="{2753C532-6492-47BE-8ADE-2BF78341C9D3}" type="pres">
      <dgm:prSet presAssocID="{B0C58F3F-D668-4FFD-8ED5-DF8712FBB71A}" presName="parentLin" presStyleCnt="0"/>
      <dgm:spPr/>
    </dgm:pt>
    <dgm:pt modelId="{58E62505-8572-427F-B409-EA31256B5CD6}" type="pres">
      <dgm:prSet presAssocID="{B0C58F3F-D668-4FFD-8ED5-DF8712FBB71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9A569B5-065D-4F89-B4FD-C3AA4AF7C060}" type="pres">
      <dgm:prSet presAssocID="{B0C58F3F-D668-4FFD-8ED5-DF8712FBB71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3ACE0-A74A-4835-94ED-C9B850B83684}" type="pres">
      <dgm:prSet presAssocID="{B0C58F3F-D668-4FFD-8ED5-DF8712FBB71A}" presName="negativeSpace" presStyleCnt="0"/>
      <dgm:spPr/>
    </dgm:pt>
    <dgm:pt modelId="{DB222624-A6CA-4BED-A9DC-1E5FB9CDCC72}" type="pres">
      <dgm:prSet presAssocID="{B0C58F3F-D668-4FFD-8ED5-DF8712FBB71A}" presName="childText" presStyleLbl="conFgAcc1" presStyleIdx="1" presStyleCnt="7">
        <dgm:presLayoutVars>
          <dgm:bulletEnabled val="1"/>
        </dgm:presLayoutVars>
      </dgm:prSet>
      <dgm:spPr/>
    </dgm:pt>
    <dgm:pt modelId="{F1CD6A11-6CD9-436F-93C7-14E6813118B4}" type="pres">
      <dgm:prSet presAssocID="{A7EE9876-3213-429F-8376-F8D02B25E004}" presName="spaceBetweenRectangles" presStyleCnt="0"/>
      <dgm:spPr/>
    </dgm:pt>
    <dgm:pt modelId="{05FC3DC5-4283-42CA-98FB-E9578114F622}" type="pres">
      <dgm:prSet presAssocID="{159C1FF6-EAC8-41A7-A069-06482F39EC83}" presName="parentLin" presStyleCnt="0"/>
      <dgm:spPr/>
    </dgm:pt>
    <dgm:pt modelId="{03FD402E-5441-4440-9620-A306B7CECF13}" type="pres">
      <dgm:prSet presAssocID="{159C1FF6-EAC8-41A7-A069-06482F39EC8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B47518A1-B111-4B4E-9550-A419A37AE226}" type="pres">
      <dgm:prSet presAssocID="{159C1FF6-EAC8-41A7-A069-06482F39EC8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403B2-6614-45DF-A910-5B1434538186}" type="pres">
      <dgm:prSet presAssocID="{159C1FF6-EAC8-41A7-A069-06482F39EC83}" presName="negativeSpace" presStyleCnt="0"/>
      <dgm:spPr/>
    </dgm:pt>
    <dgm:pt modelId="{89868FAD-D289-4461-AAFB-81725195CCB7}" type="pres">
      <dgm:prSet presAssocID="{159C1FF6-EAC8-41A7-A069-06482F39EC83}" presName="childText" presStyleLbl="conFgAcc1" presStyleIdx="2" presStyleCnt="7">
        <dgm:presLayoutVars>
          <dgm:bulletEnabled val="1"/>
        </dgm:presLayoutVars>
      </dgm:prSet>
      <dgm:spPr/>
    </dgm:pt>
    <dgm:pt modelId="{6B74AA1B-AE34-49EB-9832-05EA8DB0BD8F}" type="pres">
      <dgm:prSet presAssocID="{5A763357-F3AE-45D4-85C7-28067C783A66}" presName="spaceBetweenRectangles" presStyleCnt="0"/>
      <dgm:spPr/>
    </dgm:pt>
    <dgm:pt modelId="{F7747E16-6C35-4BB7-B46B-B1821D15FB6E}" type="pres">
      <dgm:prSet presAssocID="{0320FEE5-658F-49C3-BAED-44E1B4DC9915}" presName="parentLin" presStyleCnt="0"/>
      <dgm:spPr/>
    </dgm:pt>
    <dgm:pt modelId="{DE7639A6-E319-44E7-8A72-B03D07E4B6CD}" type="pres">
      <dgm:prSet presAssocID="{0320FEE5-658F-49C3-BAED-44E1B4DC991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C1163275-BD74-43E3-8A29-0A9756697AC7}" type="pres">
      <dgm:prSet presAssocID="{0320FEE5-658F-49C3-BAED-44E1B4DC991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FDFE1-2C8D-40ED-A412-539CFE966427}" type="pres">
      <dgm:prSet presAssocID="{0320FEE5-658F-49C3-BAED-44E1B4DC9915}" presName="negativeSpace" presStyleCnt="0"/>
      <dgm:spPr/>
    </dgm:pt>
    <dgm:pt modelId="{31537954-0B34-4671-A953-38FFC7D4CA2F}" type="pres">
      <dgm:prSet presAssocID="{0320FEE5-658F-49C3-BAED-44E1B4DC9915}" presName="childText" presStyleLbl="conFgAcc1" presStyleIdx="3" presStyleCnt="7">
        <dgm:presLayoutVars>
          <dgm:bulletEnabled val="1"/>
        </dgm:presLayoutVars>
      </dgm:prSet>
      <dgm:spPr/>
    </dgm:pt>
    <dgm:pt modelId="{69583FC3-2F0C-4319-93F1-E98CAE67E1E0}" type="pres">
      <dgm:prSet presAssocID="{CE7F4557-1EF3-42C5-8F7D-A1B0B421DA29}" presName="spaceBetweenRectangles" presStyleCnt="0"/>
      <dgm:spPr/>
    </dgm:pt>
    <dgm:pt modelId="{0A852B21-711E-4E32-BD49-3017526001D9}" type="pres">
      <dgm:prSet presAssocID="{898CF81F-DACB-4B59-9CF7-46BBE09A8998}" presName="parentLin" presStyleCnt="0"/>
      <dgm:spPr/>
    </dgm:pt>
    <dgm:pt modelId="{4773C7FA-1616-43D1-93FA-92BC31488D2C}" type="pres">
      <dgm:prSet presAssocID="{898CF81F-DACB-4B59-9CF7-46BBE09A8998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9FA1C9F3-642A-4D82-B9F2-2A7CFD92F3CF}" type="pres">
      <dgm:prSet presAssocID="{898CF81F-DACB-4B59-9CF7-46BBE09A899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FA3FF-D8FF-4380-99DE-E5FA49FF5C7E}" type="pres">
      <dgm:prSet presAssocID="{898CF81F-DACB-4B59-9CF7-46BBE09A8998}" presName="negativeSpace" presStyleCnt="0"/>
      <dgm:spPr/>
    </dgm:pt>
    <dgm:pt modelId="{F51F3BE1-5AFC-41BD-B6E7-240BADCCEF1F}" type="pres">
      <dgm:prSet presAssocID="{898CF81F-DACB-4B59-9CF7-46BBE09A8998}" presName="childText" presStyleLbl="conFgAcc1" presStyleIdx="4" presStyleCnt="7">
        <dgm:presLayoutVars>
          <dgm:bulletEnabled val="1"/>
        </dgm:presLayoutVars>
      </dgm:prSet>
      <dgm:spPr/>
    </dgm:pt>
    <dgm:pt modelId="{3296B85F-2E1E-4497-9D4B-0180DE3746DA}" type="pres">
      <dgm:prSet presAssocID="{7E92A2BC-CD60-4FDB-9324-06A41B9C370D}" presName="spaceBetweenRectangles" presStyleCnt="0"/>
      <dgm:spPr/>
    </dgm:pt>
    <dgm:pt modelId="{BAA10E3B-2D3F-4200-906D-4B8C2ABD05F9}" type="pres">
      <dgm:prSet presAssocID="{64B856CE-8E26-4595-A4EF-25C4814DCB9D}" presName="parentLin" presStyleCnt="0"/>
      <dgm:spPr/>
    </dgm:pt>
    <dgm:pt modelId="{72522A84-7057-43DF-9EF1-E8E30246FBF8}" type="pres">
      <dgm:prSet presAssocID="{64B856CE-8E26-4595-A4EF-25C4814DCB9D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F2E8FBA3-8EE4-465A-B5EB-EC5C673D50C7}" type="pres">
      <dgm:prSet presAssocID="{64B856CE-8E26-4595-A4EF-25C4814DCB9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BFC08-E636-4267-8027-7F85965A5A77}" type="pres">
      <dgm:prSet presAssocID="{64B856CE-8E26-4595-A4EF-25C4814DCB9D}" presName="negativeSpace" presStyleCnt="0"/>
      <dgm:spPr/>
    </dgm:pt>
    <dgm:pt modelId="{10A7331F-AFA3-489B-9F2F-32E8629A3C03}" type="pres">
      <dgm:prSet presAssocID="{64B856CE-8E26-4595-A4EF-25C4814DCB9D}" presName="childText" presStyleLbl="conFgAcc1" presStyleIdx="5" presStyleCnt="7">
        <dgm:presLayoutVars>
          <dgm:bulletEnabled val="1"/>
        </dgm:presLayoutVars>
      </dgm:prSet>
      <dgm:spPr/>
    </dgm:pt>
    <dgm:pt modelId="{1458C739-6E8C-4ABB-9DF6-BACBE40F3002}" type="pres">
      <dgm:prSet presAssocID="{30745D30-68E0-4EEC-8DBE-C8843EB5C8C2}" presName="spaceBetweenRectangles" presStyleCnt="0"/>
      <dgm:spPr/>
    </dgm:pt>
    <dgm:pt modelId="{650C504C-293B-429A-A21C-F076B2EA2FC8}" type="pres">
      <dgm:prSet presAssocID="{7A40F26F-91D8-47F4-BFFE-CFAA2356A6BA}" presName="parentLin" presStyleCnt="0"/>
      <dgm:spPr/>
    </dgm:pt>
    <dgm:pt modelId="{2242713A-D240-4A5C-9164-9863D4C66F84}" type="pres">
      <dgm:prSet presAssocID="{7A40F26F-91D8-47F4-BFFE-CFAA2356A6BA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B5BCAA42-FEEB-44F9-9956-9121DF418B0B}" type="pres">
      <dgm:prSet presAssocID="{7A40F26F-91D8-47F4-BFFE-CFAA2356A6B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DA6AC-CF13-4766-8651-954424183C25}" type="pres">
      <dgm:prSet presAssocID="{7A40F26F-91D8-47F4-BFFE-CFAA2356A6BA}" presName="negativeSpace" presStyleCnt="0"/>
      <dgm:spPr/>
    </dgm:pt>
    <dgm:pt modelId="{988438CC-F859-4365-AEDD-5F95DF528D27}" type="pres">
      <dgm:prSet presAssocID="{7A40F26F-91D8-47F4-BFFE-CFAA2356A6B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F8E06F4-1616-47D9-8936-35F283EE212A}" type="presOf" srcId="{0320FEE5-658F-49C3-BAED-44E1B4DC9915}" destId="{C1163275-BD74-43E3-8A29-0A9756697AC7}" srcOrd="1" destOrd="0" presId="urn:microsoft.com/office/officeart/2005/8/layout/list1"/>
    <dgm:cxn modelId="{6DA34DA2-8AE5-4C57-8509-87681B3D5AE4}" type="presOf" srcId="{64B856CE-8E26-4595-A4EF-25C4814DCB9D}" destId="{72522A84-7057-43DF-9EF1-E8E30246FBF8}" srcOrd="0" destOrd="0" presId="urn:microsoft.com/office/officeart/2005/8/layout/list1"/>
    <dgm:cxn modelId="{5D0A067E-CBE4-4D44-B07F-F0337C40A1A0}" srcId="{C6356503-2AC2-47AF-B6E6-92AC87D03528}" destId="{75A4A400-CD54-4811-87C3-19F0A9CAEBA3}" srcOrd="0" destOrd="0" parTransId="{04ABC6A9-F092-40A7-9414-57F21319AC0E}" sibTransId="{379E818B-A2DE-43EE-9DB8-FD94560D6884}"/>
    <dgm:cxn modelId="{B4CB284A-CE74-4F24-B6FE-5DBB0FC8FA8E}" type="presOf" srcId="{7A40F26F-91D8-47F4-BFFE-CFAA2356A6BA}" destId="{2242713A-D240-4A5C-9164-9863D4C66F84}" srcOrd="0" destOrd="0" presId="urn:microsoft.com/office/officeart/2005/8/layout/list1"/>
    <dgm:cxn modelId="{1DED40A1-87DD-4D6C-912C-F09D618AD6B1}" type="presOf" srcId="{159C1FF6-EAC8-41A7-A069-06482F39EC83}" destId="{03FD402E-5441-4440-9620-A306B7CECF13}" srcOrd="0" destOrd="0" presId="urn:microsoft.com/office/officeart/2005/8/layout/list1"/>
    <dgm:cxn modelId="{11AE2163-DB5E-4EFD-BD4A-639279EFDC23}" srcId="{C6356503-2AC2-47AF-B6E6-92AC87D03528}" destId="{64B856CE-8E26-4595-A4EF-25C4814DCB9D}" srcOrd="5" destOrd="0" parTransId="{CFBDF167-ABC6-442C-8AF3-53E0E47D36B3}" sibTransId="{30745D30-68E0-4EEC-8DBE-C8843EB5C8C2}"/>
    <dgm:cxn modelId="{B8905612-6D73-4B63-9484-EEFDEB73C004}" srcId="{C6356503-2AC2-47AF-B6E6-92AC87D03528}" destId="{B0C58F3F-D668-4FFD-8ED5-DF8712FBB71A}" srcOrd="1" destOrd="0" parTransId="{AF07CB7A-612C-4BDA-90DE-4F948AA15615}" sibTransId="{A7EE9876-3213-429F-8376-F8D02B25E004}"/>
    <dgm:cxn modelId="{DDCB919E-E814-48AC-A79F-685C46AD7962}" srcId="{C6356503-2AC2-47AF-B6E6-92AC87D03528}" destId="{898CF81F-DACB-4B59-9CF7-46BBE09A8998}" srcOrd="4" destOrd="0" parTransId="{BA42648F-D136-4A89-BAD9-866311882A33}" sibTransId="{7E92A2BC-CD60-4FDB-9324-06A41B9C370D}"/>
    <dgm:cxn modelId="{D8B778C9-B675-4948-AD49-32A0768B6274}" type="presOf" srcId="{898CF81F-DACB-4B59-9CF7-46BBE09A8998}" destId="{4773C7FA-1616-43D1-93FA-92BC31488D2C}" srcOrd="0" destOrd="0" presId="urn:microsoft.com/office/officeart/2005/8/layout/list1"/>
    <dgm:cxn modelId="{CC022488-97CF-420A-A363-FE3AD985729A}" type="presOf" srcId="{C6356503-2AC2-47AF-B6E6-92AC87D03528}" destId="{24D1DF7B-B4AA-4620-BBD4-BA8C2EA5F0CE}" srcOrd="0" destOrd="0" presId="urn:microsoft.com/office/officeart/2005/8/layout/list1"/>
    <dgm:cxn modelId="{AE35F421-A3CC-469C-867C-0A5B659E4C3B}" type="presOf" srcId="{159C1FF6-EAC8-41A7-A069-06482F39EC83}" destId="{B47518A1-B111-4B4E-9550-A419A37AE226}" srcOrd="1" destOrd="0" presId="urn:microsoft.com/office/officeart/2005/8/layout/list1"/>
    <dgm:cxn modelId="{82DF47BE-B650-4842-B44D-27B8C8C9F11B}" type="presOf" srcId="{B0C58F3F-D668-4FFD-8ED5-DF8712FBB71A}" destId="{A9A569B5-065D-4F89-B4FD-C3AA4AF7C060}" srcOrd="1" destOrd="0" presId="urn:microsoft.com/office/officeart/2005/8/layout/list1"/>
    <dgm:cxn modelId="{FDBDD211-2E89-4E7A-B05F-8B67C49AC395}" srcId="{C6356503-2AC2-47AF-B6E6-92AC87D03528}" destId="{7A40F26F-91D8-47F4-BFFE-CFAA2356A6BA}" srcOrd="6" destOrd="0" parTransId="{2C6EB82B-2EFD-4DB0-8328-9244347C9E1F}" sibTransId="{1DF0336D-3FC2-4678-8FDB-9D2C243C4F24}"/>
    <dgm:cxn modelId="{38D7434C-5EA9-4A7C-AA1D-AEABE7DB0C92}" type="presOf" srcId="{75A4A400-CD54-4811-87C3-19F0A9CAEBA3}" destId="{9E7DFB53-B9D8-4E4E-9DA7-7B49F6E6642A}" srcOrd="0" destOrd="0" presId="urn:microsoft.com/office/officeart/2005/8/layout/list1"/>
    <dgm:cxn modelId="{7ADE1452-B868-4959-9F56-E83F8DAA07F3}" type="presOf" srcId="{B0C58F3F-D668-4FFD-8ED5-DF8712FBB71A}" destId="{58E62505-8572-427F-B409-EA31256B5CD6}" srcOrd="0" destOrd="0" presId="urn:microsoft.com/office/officeart/2005/8/layout/list1"/>
    <dgm:cxn modelId="{111DD4AF-9E8D-4AB7-B380-A252C3B38BD5}" type="presOf" srcId="{0320FEE5-658F-49C3-BAED-44E1B4DC9915}" destId="{DE7639A6-E319-44E7-8A72-B03D07E4B6CD}" srcOrd="0" destOrd="0" presId="urn:microsoft.com/office/officeart/2005/8/layout/list1"/>
    <dgm:cxn modelId="{E47DF501-FA07-4C9B-AA54-371942571C95}" type="presOf" srcId="{898CF81F-DACB-4B59-9CF7-46BBE09A8998}" destId="{9FA1C9F3-642A-4D82-B9F2-2A7CFD92F3CF}" srcOrd="1" destOrd="0" presId="urn:microsoft.com/office/officeart/2005/8/layout/list1"/>
    <dgm:cxn modelId="{88E843D1-84C0-48E6-B653-3BF826041EE1}" srcId="{C6356503-2AC2-47AF-B6E6-92AC87D03528}" destId="{0320FEE5-658F-49C3-BAED-44E1B4DC9915}" srcOrd="3" destOrd="0" parTransId="{93495795-93E3-4392-ADEF-C0E0CD5800C3}" sibTransId="{CE7F4557-1EF3-42C5-8F7D-A1B0B421DA29}"/>
    <dgm:cxn modelId="{D97BEEEB-37FB-49B6-91CD-C0220D451B1C}" type="presOf" srcId="{64B856CE-8E26-4595-A4EF-25C4814DCB9D}" destId="{F2E8FBA3-8EE4-465A-B5EB-EC5C673D50C7}" srcOrd="1" destOrd="0" presId="urn:microsoft.com/office/officeart/2005/8/layout/list1"/>
    <dgm:cxn modelId="{DEE738FA-BCB0-40DD-937B-5B2947FED066}" srcId="{C6356503-2AC2-47AF-B6E6-92AC87D03528}" destId="{159C1FF6-EAC8-41A7-A069-06482F39EC83}" srcOrd="2" destOrd="0" parTransId="{CEC10A3C-6E7F-4145-9906-1CE597056497}" sibTransId="{5A763357-F3AE-45D4-85C7-28067C783A66}"/>
    <dgm:cxn modelId="{132943DD-7590-4063-8DB1-24D9FC5A92CA}" type="presOf" srcId="{75A4A400-CD54-4811-87C3-19F0A9CAEBA3}" destId="{3BDE2387-6B5B-4FC7-926B-E835B93B3C66}" srcOrd="1" destOrd="0" presId="urn:microsoft.com/office/officeart/2005/8/layout/list1"/>
    <dgm:cxn modelId="{EBEA115E-5A56-4830-8DE3-CAE6DE848F1E}" type="presOf" srcId="{7A40F26F-91D8-47F4-BFFE-CFAA2356A6BA}" destId="{B5BCAA42-FEEB-44F9-9956-9121DF418B0B}" srcOrd="1" destOrd="0" presId="urn:microsoft.com/office/officeart/2005/8/layout/list1"/>
    <dgm:cxn modelId="{C8E03BD1-9BDF-413D-9878-15A2AB26008B}" type="presParOf" srcId="{24D1DF7B-B4AA-4620-BBD4-BA8C2EA5F0CE}" destId="{47E078D0-3ADE-4FC6-9AC2-DA6EE7509CAA}" srcOrd="0" destOrd="0" presId="urn:microsoft.com/office/officeart/2005/8/layout/list1"/>
    <dgm:cxn modelId="{20CE71B9-C4DC-4EDA-A238-1E36197441B2}" type="presParOf" srcId="{47E078D0-3ADE-4FC6-9AC2-DA6EE7509CAA}" destId="{9E7DFB53-B9D8-4E4E-9DA7-7B49F6E6642A}" srcOrd="0" destOrd="0" presId="urn:microsoft.com/office/officeart/2005/8/layout/list1"/>
    <dgm:cxn modelId="{7B64392E-45E2-46DA-84AA-FB0975CA6876}" type="presParOf" srcId="{47E078D0-3ADE-4FC6-9AC2-DA6EE7509CAA}" destId="{3BDE2387-6B5B-4FC7-926B-E835B93B3C66}" srcOrd="1" destOrd="0" presId="urn:microsoft.com/office/officeart/2005/8/layout/list1"/>
    <dgm:cxn modelId="{9517846A-B035-444C-94B4-06B82AB3EB9B}" type="presParOf" srcId="{24D1DF7B-B4AA-4620-BBD4-BA8C2EA5F0CE}" destId="{A70C1CE4-05AF-4C0B-821C-28E14ECF64D6}" srcOrd="1" destOrd="0" presId="urn:microsoft.com/office/officeart/2005/8/layout/list1"/>
    <dgm:cxn modelId="{90F1012A-921F-49A4-89FC-2021720537EE}" type="presParOf" srcId="{24D1DF7B-B4AA-4620-BBD4-BA8C2EA5F0CE}" destId="{AF884439-752F-4DF5-B9A7-C606B0A263FE}" srcOrd="2" destOrd="0" presId="urn:microsoft.com/office/officeart/2005/8/layout/list1"/>
    <dgm:cxn modelId="{7C01C3E3-A2A1-41F9-83E8-360F5AE12309}" type="presParOf" srcId="{24D1DF7B-B4AA-4620-BBD4-BA8C2EA5F0CE}" destId="{5FE4E1D6-82A4-45FA-A66D-8B20B0E80398}" srcOrd="3" destOrd="0" presId="urn:microsoft.com/office/officeart/2005/8/layout/list1"/>
    <dgm:cxn modelId="{6520B77A-4109-4DA1-B426-D18F96D93DAA}" type="presParOf" srcId="{24D1DF7B-B4AA-4620-BBD4-BA8C2EA5F0CE}" destId="{2753C532-6492-47BE-8ADE-2BF78341C9D3}" srcOrd="4" destOrd="0" presId="urn:microsoft.com/office/officeart/2005/8/layout/list1"/>
    <dgm:cxn modelId="{61120262-A7B1-4AE5-AFCC-F2E924F34BFC}" type="presParOf" srcId="{2753C532-6492-47BE-8ADE-2BF78341C9D3}" destId="{58E62505-8572-427F-B409-EA31256B5CD6}" srcOrd="0" destOrd="0" presId="urn:microsoft.com/office/officeart/2005/8/layout/list1"/>
    <dgm:cxn modelId="{4F534BF7-9E39-4276-9038-11E06B281847}" type="presParOf" srcId="{2753C532-6492-47BE-8ADE-2BF78341C9D3}" destId="{A9A569B5-065D-4F89-B4FD-C3AA4AF7C060}" srcOrd="1" destOrd="0" presId="urn:microsoft.com/office/officeart/2005/8/layout/list1"/>
    <dgm:cxn modelId="{473CE56C-D62E-4BD3-8C1F-D6D0CDA01E4A}" type="presParOf" srcId="{24D1DF7B-B4AA-4620-BBD4-BA8C2EA5F0CE}" destId="{5863ACE0-A74A-4835-94ED-C9B850B83684}" srcOrd="5" destOrd="0" presId="urn:microsoft.com/office/officeart/2005/8/layout/list1"/>
    <dgm:cxn modelId="{E26A7EAF-62A1-4FB3-B89B-3BF495342A9D}" type="presParOf" srcId="{24D1DF7B-B4AA-4620-BBD4-BA8C2EA5F0CE}" destId="{DB222624-A6CA-4BED-A9DC-1E5FB9CDCC72}" srcOrd="6" destOrd="0" presId="urn:microsoft.com/office/officeart/2005/8/layout/list1"/>
    <dgm:cxn modelId="{95EEE5D7-70C5-4382-BD71-8AFD4D8D962E}" type="presParOf" srcId="{24D1DF7B-B4AA-4620-BBD4-BA8C2EA5F0CE}" destId="{F1CD6A11-6CD9-436F-93C7-14E6813118B4}" srcOrd="7" destOrd="0" presId="urn:microsoft.com/office/officeart/2005/8/layout/list1"/>
    <dgm:cxn modelId="{88D42E8C-B0B6-41B4-AA56-22D790793A84}" type="presParOf" srcId="{24D1DF7B-B4AA-4620-BBD4-BA8C2EA5F0CE}" destId="{05FC3DC5-4283-42CA-98FB-E9578114F622}" srcOrd="8" destOrd="0" presId="urn:microsoft.com/office/officeart/2005/8/layout/list1"/>
    <dgm:cxn modelId="{63D03306-4D97-41B5-A84A-0E5BB6EA8910}" type="presParOf" srcId="{05FC3DC5-4283-42CA-98FB-E9578114F622}" destId="{03FD402E-5441-4440-9620-A306B7CECF13}" srcOrd="0" destOrd="0" presId="urn:microsoft.com/office/officeart/2005/8/layout/list1"/>
    <dgm:cxn modelId="{002A51DF-7EC8-471E-8108-49C15257885D}" type="presParOf" srcId="{05FC3DC5-4283-42CA-98FB-E9578114F622}" destId="{B47518A1-B111-4B4E-9550-A419A37AE226}" srcOrd="1" destOrd="0" presId="urn:microsoft.com/office/officeart/2005/8/layout/list1"/>
    <dgm:cxn modelId="{62FF9342-5DC5-4448-9086-2F822F12FBC9}" type="presParOf" srcId="{24D1DF7B-B4AA-4620-BBD4-BA8C2EA5F0CE}" destId="{B01403B2-6614-45DF-A910-5B1434538186}" srcOrd="9" destOrd="0" presId="urn:microsoft.com/office/officeart/2005/8/layout/list1"/>
    <dgm:cxn modelId="{1B14DB52-A60D-4652-9787-942AE8128C4C}" type="presParOf" srcId="{24D1DF7B-B4AA-4620-BBD4-BA8C2EA5F0CE}" destId="{89868FAD-D289-4461-AAFB-81725195CCB7}" srcOrd="10" destOrd="0" presId="urn:microsoft.com/office/officeart/2005/8/layout/list1"/>
    <dgm:cxn modelId="{4A190232-586E-4819-9A06-2A5A6B1F8E3D}" type="presParOf" srcId="{24D1DF7B-B4AA-4620-BBD4-BA8C2EA5F0CE}" destId="{6B74AA1B-AE34-49EB-9832-05EA8DB0BD8F}" srcOrd="11" destOrd="0" presId="urn:microsoft.com/office/officeart/2005/8/layout/list1"/>
    <dgm:cxn modelId="{77CA78E9-B23E-4C33-92D9-0D92F0F9B198}" type="presParOf" srcId="{24D1DF7B-B4AA-4620-BBD4-BA8C2EA5F0CE}" destId="{F7747E16-6C35-4BB7-B46B-B1821D15FB6E}" srcOrd="12" destOrd="0" presId="urn:microsoft.com/office/officeart/2005/8/layout/list1"/>
    <dgm:cxn modelId="{7450EEC0-382D-4BEA-A8B3-E1BDD45FC540}" type="presParOf" srcId="{F7747E16-6C35-4BB7-B46B-B1821D15FB6E}" destId="{DE7639A6-E319-44E7-8A72-B03D07E4B6CD}" srcOrd="0" destOrd="0" presId="urn:microsoft.com/office/officeart/2005/8/layout/list1"/>
    <dgm:cxn modelId="{33272053-5873-43FE-8BF2-D291468695DC}" type="presParOf" srcId="{F7747E16-6C35-4BB7-B46B-B1821D15FB6E}" destId="{C1163275-BD74-43E3-8A29-0A9756697AC7}" srcOrd="1" destOrd="0" presId="urn:microsoft.com/office/officeart/2005/8/layout/list1"/>
    <dgm:cxn modelId="{8043A5F8-19B9-49AB-AC05-C3132FCDE960}" type="presParOf" srcId="{24D1DF7B-B4AA-4620-BBD4-BA8C2EA5F0CE}" destId="{151FDFE1-2C8D-40ED-A412-539CFE966427}" srcOrd="13" destOrd="0" presId="urn:microsoft.com/office/officeart/2005/8/layout/list1"/>
    <dgm:cxn modelId="{D0FC9681-5455-4575-A098-1511D5D2211C}" type="presParOf" srcId="{24D1DF7B-B4AA-4620-BBD4-BA8C2EA5F0CE}" destId="{31537954-0B34-4671-A953-38FFC7D4CA2F}" srcOrd="14" destOrd="0" presId="urn:microsoft.com/office/officeart/2005/8/layout/list1"/>
    <dgm:cxn modelId="{7BEA37F6-7153-4799-A8BA-3DCB017AD21B}" type="presParOf" srcId="{24D1DF7B-B4AA-4620-BBD4-BA8C2EA5F0CE}" destId="{69583FC3-2F0C-4319-93F1-E98CAE67E1E0}" srcOrd="15" destOrd="0" presId="urn:microsoft.com/office/officeart/2005/8/layout/list1"/>
    <dgm:cxn modelId="{11EAC0DE-44E2-491B-B057-29A44B33AA31}" type="presParOf" srcId="{24D1DF7B-B4AA-4620-BBD4-BA8C2EA5F0CE}" destId="{0A852B21-711E-4E32-BD49-3017526001D9}" srcOrd="16" destOrd="0" presId="urn:microsoft.com/office/officeart/2005/8/layout/list1"/>
    <dgm:cxn modelId="{942A698C-8DC6-4363-B5AD-443033DE7A0B}" type="presParOf" srcId="{0A852B21-711E-4E32-BD49-3017526001D9}" destId="{4773C7FA-1616-43D1-93FA-92BC31488D2C}" srcOrd="0" destOrd="0" presId="urn:microsoft.com/office/officeart/2005/8/layout/list1"/>
    <dgm:cxn modelId="{B4995169-D5C4-4195-92BE-3BF90C191EC7}" type="presParOf" srcId="{0A852B21-711E-4E32-BD49-3017526001D9}" destId="{9FA1C9F3-642A-4D82-B9F2-2A7CFD92F3CF}" srcOrd="1" destOrd="0" presId="urn:microsoft.com/office/officeart/2005/8/layout/list1"/>
    <dgm:cxn modelId="{18C62799-C05E-44B3-ADF2-E71962FFFA0D}" type="presParOf" srcId="{24D1DF7B-B4AA-4620-BBD4-BA8C2EA5F0CE}" destId="{543FA3FF-D8FF-4380-99DE-E5FA49FF5C7E}" srcOrd="17" destOrd="0" presId="urn:microsoft.com/office/officeart/2005/8/layout/list1"/>
    <dgm:cxn modelId="{3EF1CDDF-05DC-4600-8DA2-176226AF1D03}" type="presParOf" srcId="{24D1DF7B-B4AA-4620-BBD4-BA8C2EA5F0CE}" destId="{F51F3BE1-5AFC-41BD-B6E7-240BADCCEF1F}" srcOrd="18" destOrd="0" presId="urn:microsoft.com/office/officeart/2005/8/layout/list1"/>
    <dgm:cxn modelId="{F63B088B-3456-41AF-B67D-B5C1DB5530A2}" type="presParOf" srcId="{24D1DF7B-B4AA-4620-BBD4-BA8C2EA5F0CE}" destId="{3296B85F-2E1E-4497-9D4B-0180DE3746DA}" srcOrd="19" destOrd="0" presId="urn:microsoft.com/office/officeart/2005/8/layout/list1"/>
    <dgm:cxn modelId="{1B5DC90F-3B62-4B11-B6A5-352EC12A0DA9}" type="presParOf" srcId="{24D1DF7B-B4AA-4620-BBD4-BA8C2EA5F0CE}" destId="{BAA10E3B-2D3F-4200-906D-4B8C2ABD05F9}" srcOrd="20" destOrd="0" presId="urn:microsoft.com/office/officeart/2005/8/layout/list1"/>
    <dgm:cxn modelId="{13BE969F-1745-4C1F-BB0F-565D34C93CD2}" type="presParOf" srcId="{BAA10E3B-2D3F-4200-906D-4B8C2ABD05F9}" destId="{72522A84-7057-43DF-9EF1-E8E30246FBF8}" srcOrd="0" destOrd="0" presId="urn:microsoft.com/office/officeart/2005/8/layout/list1"/>
    <dgm:cxn modelId="{C6FFFF8F-F936-4A78-82C1-4B2EB869C81E}" type="presParOf" srcId="{BAA10E3B-2D3F-4200-906D-4B8C2ABD05F9}" destId="{F2E8FBA3-8EE4-465A-B5EB-EC5C673D50C7}" srcOrd="1" destOrd="0" presId="urn:microsoft.com/office/officeart/2005/8/layout/list1"/>
    <dgm:cxn modelId="{B788BC87-882E-4150-9C5C-263BECDA58AA}" type="presParOf" srcId="{24D1DF7B-B4AA-4620-BBD4-BA8C2EA5F0CE}" destId="{524BFC08-E636-4267-8027-7F85965A5A77}" srcOrd="21" destOrd="0" presId="urn:microsoft.com/office/officeart/2005/8/layout/list1"/>
    <dgm:cxn modelId="{61E375BD-A2AC-4FA4-96E9-726441AFFE57}" type="presParOf" srcId="{24D1DF7B-B4AA-4620-BBD4-BA8C2EA5F0CE}" destId="{10A7331F-AFA3-489B-9F2F-32E8629A3C03}" srcOrd="22" destOrd="0" presId="urn:microsoft.com/office/officeart/2005/8/layout/list1"/>
    <dgm:cxn modelId="{5074922F-0D9F-46DA-863A-56B7802D1DBB}" type="presParOf" srcId="{24D1DF7B-B4AA-4620-BBD4-BA8C2EA5F0CE}" destId="{1458C739-6E8C-4ABB-9DF6-BACBE40F3002}" srcOrd="23" destOrd="0" presId="urn:microsoft.com/office/officeart/2005/8/layout/list1"/>
    <dgm:cxn modelId="{336EA85B-149B-44A0-9FAB-6DB7B6339874}" type="presParOf" srcId="{24D1DF7B-B4AA-4620-BBD4-BA8C2EA5F0CE}" destId="{650C504C-293B-429A-A21C-F076B2EA2FC8}" srcOrd="24" destOrd="0" presId="urn:microsoft.com/office/officeart/2005/8/layout/list1"/>
    <dgm:cxn modelId="{624E1EE0-962E-405F-93AB-152D7593EF90}" type="presParOf" srcId="{650C504C-293B-429A-A21C-F076B2EA2FC8}" destId="{2242713A-D240-4A5C-9164-9863D4C66F84}" srcOrd="0" destOrd="0" presId="urn:microsoft.com/office/officeart/2005/8/layout/list1"/>
    <dgm:cxn modelId="{7DE8F69B-12D4-492B-BF5E-E7196B76D7A0}" type="presParOf" srcId="{650C504C-293B-429A-A21C-F076B2EA2FC8}" destId="{B5BCAA42-FEEB-44F9-9956-9121DF418B0B}" srcOrd="1" destOrd="0" presId="urn:microsoft.com/office/officeart/2005/8/layout/list1"/>
    <dgm:cxn modelId="{97F6AD91-4214-4740-88C8-86D8F2B0A4EC}" type="presParOf" srcId="{24D1DF7B-B4AA-4620-BBD4-BA8C2EA5F0CE}" destId="{4F0DA6AC-CF13-4766-8651-954424183C25}" srcOrd="25" destOrd="0" presId="urn:microsoft.com/office/officeart/2005/8/layout/list1"/>
    <dgm:cxn modelId="{49C6C353-1A35-449D-8B49-2CBEC751FEA9}" type="presParOf" srcId="{24D1DF7B-B4AA-4620-BBD4-BA8C2EA5F0CE}" destId="{988438CC-F859-4365-AEDD-5F95DF528D2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493E30-BD37-404A-96CC-AD07374ADEE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1084F0-C555-4CA0-A761-5EBD565D42AA}">
      <dgm:prSet phldrT="[Текст]" custT="1"/>
      <dgm:spPr/>
      <dgm:t>
        <a:bodyPr/>
        <a:lstStyle/>
        <a:p>
          <a:r>
            <a:rPr lang="ru-RU" sz="2800" b="1" i="1" u="sng" dirty="0" smtClean="0">
              <a:solidFill>
                <a:srgbClr val="FDDFF4"/>
              </a:solidFill>
            </a:rPr>
            <a:t>учащимся </a:t>
          </a:r>
          <a:r>
            <a:rPr lang="ru-RU" sz="2800" b="1" i="1" u="none" dirty="0" smtClean="0">
              <a:solidFill>
                <a:schemeClr val="bg1"/>
              </a:solidFill>
            </a:rPr>
            <a:t>–</a:t>
          </a:r>
          <a:r>
            <a:rPr lang="ru-RU" sz="2800" b="1" dirty="0" smtClean="0"/>
            <a:t> обрести уверенность в своих познавательных возможностях</a:t>
          </a:r>
          <a:r>
            <a:rPr lang="ru-RU" sz="2400" b="1" dirty="0" smtClean="0"/>
            <a:t>, </a:t>
          </a:r>
          <a:endParaRPr lang="ru-RU" sz="2400" b="1" dirty="0"/>
        </a:p>
      </dgm:t>
    </dgm:pt>
    <dgm:pt modelId="{961BB08C-2214-4287-BDBA-4230CBB86129}" type="parTrans" cxnId="{CD309752-FD59-4EF5-9CBB-1C53360609E1}">
      <dgm:prSet/>
      <dgm:spPr/>
      <dgm:t>
        <a:bodyPr/>
        <a:lstStyle/>
        <a:p>
          <a:endParaRPr lang="ru-RU"/>
        </a:p>
      </dgm:t>
    </dgm:pt>
    <dgm:pt modelId="{F0FB51EA-7D89-4CEB-97EA-9DDEDBEF1B70}" type="sibTrans" cxnId="{CD309752-FD59-4EF5-9CBB-1C53360609E1}">
      <dgm:prSet/>
      <dgm:spPr/>
      <dgm:t>
        <a:bodyPr/>
        <a:lstStyle/>
        <a:p>
          <a:endParaRPr lang="ru-RU"/>
        </a:p>
      </dgm:t>
    </dgm:pt>
    <dgm:pt modelId="{3B0A994E-33D3-4A06-893E-5C18D600A2F9}">
      <dgm:prSet phldrT="[Текст]" custT="1"/>
      <dgm:spPr/>
      <dgm:t>
        <a:bodyPr/>
        <a:lstStyle/>
        <a:p>
          <a:r>
            <a:rPr lang="ru-RU" sz="2800" b="1" i="1" u="sng" dirty="0" smtClean="0">
              <a:solidFill>
                <a:srgbClr val="FDDFF4"/>
              </a:solidFill>
            </a:rPr>
            <a:t>родителям </a:t>
          </a:r>
          <a:r>
            <a:rPr lang="ru-RU" sz="2800" b="1" dirty="0" smtClean="0"/>
            <a:t>– отслеживать процесс и результат обучения и развития своего ребенка</a:t>
          </a:r>
          <a:endParaRPr lang="ru-RU" sz="2800" b="1" dirty="0"/>
        </a:p>
      </dgm:t>
    </dgm:pt>
    <dgm:pt modelId="{CA9B3987-F62D-4589-B531-CA01842F4D17}" type="parTrans" cxnId="{6FA571A0-233F-478E-A5A2-3D41A2DEEA43}">
      <dgm:prSet/>
      <dgm:spPr/>
      <dgm:t>
        <a:bodyPr/>
        <a:lstStyle/>
        <a:p>
          <a:endParaRPr lang="ru-RU"/>
        </a:p>
      </dgm:t>
    </dgm:pt>
    <dgm:pt modelId="{4BA192B4-52EE-4EE8-B2FC-B7F89A118047}" type="sibTrans" cxnId="{6FA571A0-233F-478E-A5A2-3D41A2DEEA43}">
      <dgm:prSet/>
      <dgm:spPr/>
      <dgm:t>
        <a:bodyPr/>
        <a:lstStyle/>
        <a:p>
          <a:endParaRPr lang="ru-RU"/>
        </a:p>
      </dgm:t>
    </dgm:pt>
    <dgm:pt modelId="{81063B1B-BF30-4C69-89C4-05E7D17DF389}">
      <dgm:prSet phldrT="[Текст]" custT="1"/>
      <dgm:spPr/>
      <dgm:t>
        <a:bodyPr/>
        <a:lstStyle/>
        <a:p>
          <a:r>
            <a:rPr lang="ru-RU" sz="2800" b="1" i="1" u="sng" dirty="0" smtClean="0">
              <a:solidFill>
                <a:srgbClr val="FDDFF4"/>
              </a:solidFill>
            </a:rPr>
            <a:t>учителям</a:t>
          </a:r>
          <a:r>
            <a:rPr lang="ru-RU" sz="2800" b="1" u="none" dirty="0" smtClean="0"/>
            <a:t> </a:t>
          </a:r>
          <a:r>
            <a:rPr lang="ru-RU" sz="2800" b="1" dirty="0" smtClean="0"/>
            <a:t>– оценить успешности собственной педагогической деятельности </a:t>
          </a:r>
          <a:endParaRPr lang="ru-RU" sz="2800" b="1" dirty="0"/>
        </a:p>
      </dgm:t>
    </dgm:pt>
    <dgm:pt modelId="{7550C9EA-757B-4478-8BC4-E94E6E929A39}" type="parTrans" cxnId="{7B8D53E0-C0FE-4ECB-9723-A038AF3CA6DE}">
      <dgm:prSet/>
      <dgm:spPr/>
      <dgm:t>
        <a:bodyPr/>
        <a:lstStyle/>
        <a:p>
          <a:endParaRPr lang="ru-RU"/>
        </a:p>
      </dgm:t>
    </dgm:pt>
    <dgm:pt modelId="{88084483-B0BB-4670-B026-B6983A5E6CCA}" type="sibTrans" cxnId="{7B8D53E0-C0FE-4ECB-9723-A038AF3CA6DE}">
      <dgm:prSet/>
      <dgm:spPr/>
      <dgm:t>
        <a:bodyPr/>
        <a:lstStyle/>
        <a:p>
          <a:endParaRPr lang="ru-RU"/>
        </a:p>
      </dgm:t>
    </dgm:pt>
    <dgm:pt modelId="{2EE9584A-64D1-41C1-9D64-36DF2F769B12}" type="pres">
      <dgm:prSet presAssocID="{D4493E30-BD37-404A-96CC-AD07374ADE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19059A-33C8-4E88-BB34-A7D17873E78D}" type="pres">
      <dgm:prSet presAssocID="{AF1084F0-C555-4CA0-A761-5EBD565D42AA}" presName="parentLin" presStyleCnt="0"/>
      <dgm:spPr/>
    </dgm:pt>
    <dgm:pt modelId="{84444DE4-A377-415E-ACFA-C6649A69F579}" type="pres">
      <dgm:prSet presAssocID="{AF1084F0-C555-4CA0-A761-5EBD565D42A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761C33-66EA-4E78-B72E-1191FF24E3FF}" type="pres">
      <dgm:prSet presAssocID="{AF1084F0-C555-4CA0-A761-5EBD565D42AA}" presName="parentText" presStyleLbl="node1" presStyleIdx="0" presStyleCnt="3" custScaleX="142857" custScaleY="1430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5BAA1-4B80-488E-A31C-6CF8F4790874}" type="pres">
      <dgm:prSet presAssocID="{AF1084F0-C555-4CA0-A761-5EBD565D42AA}" presName="negativeSpace" presStyleCnt="0"/>
      <dgm:spPr/>
    </dgm:pt>
    <dgm:pt modelId="{D40E216C-48C9-46D5-B407-DE38B0634DB5}" type="pres">
      <dgm:prSet presAssocID="{AF1084F0-C555-4CA0-A761-5EBD565D42AA}" presName="childText" presStyleLbl="conFgAcc1" presStyleIdx="0" presStyleCnt="3">
        <dgm:presLayoutVars>
          <dgm:bulletEnabled val="1"/>
        </dgm:presLayoutVars>
      </dgm:prSet>
      <dgm:spPr/>
    </dgm:pt>
    <dgm:pt modelId="{B3B9FF34-5C25-4D80-8054-84956B09D47D}" type="pres">
      <dgm:prSet presAssocID="{F0FB51EA-7D89-4CEB-97EA-9DDEDBEF1B70}" presName="spaceBetweenRectangles" presStyleCnt="0"/>
      <dgm:spPr/>
    </dgm:pt>
    <dgm:pt modelId="{17BD1C0A-14EC-4030-BC05-D210DF088E06}" type="pres">
      <dgm:prSet presAssocID="{3B0A994E-33D3-4A06-893E-5C18D600A2F9}" presName="parentLin" presStyleCnt="0"/>
      <dgm:spPr/>
    </dgm:pt>
    <dgm:pt modelId="{F5058F06-5CD0-437E-98CB-0DD4E4825456}" type="pres">
      <dgm:prSet presAssocID="{3B0A994E-33D3-4A06-893E-5C18D600A2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E69F0FD-0DD9-4CDD-876D-76956B4BF10C}" type="pres">
      <dgm:prSet presAssocID="{3B0A994E-33D3-4A06-893E-5C18D600A2F9}" presName="parentText" presStyleLbl="node1" presStyleIdx="1" presStyleCnt="3" custScaleX="142857" custScaleY="165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4462B-6981-4BC6-B2C7-B3D428F656B1}" type="pres">
      <dgm:prSet presAssocID="{3B0A994E-33D3-4A06-893E-5C18D600A2F9}" presName="negativeSpace" presStyleCnt="0"/>
      <dgm:spPr/>
    </dgm:pt>
    <dgm:pt modelId="{97075E39-354E-452E-9101-5CADA898D16B}" type="pres">
      <dgm:prSet presAssocID="{3B0A994E-33D3-4A06-893E-5C18D600A2F9}" presName="childText" presStyleLbl="conFgAcc1" presStyleIdx="1" presStyleCnt="3">
        <dgm:presLayoutVars>
          <dgm:bulletEnabled val="1"/>
        </dgm:presLayoutVars>
      </dgm:prSet>
      <dgm:spPr/>
    </dgm:pt>
    <dgm:pt modelId="{58BDDF44-C719-46D3-A50A-9148F8383ED2}" type="pres">
      <dgm:prSet presAssocID="{4BA192B4-52EE-4EE8-B2FC-B7F89A118047}" presName="spaceBetweenRectangles" presStyleCnt="0"/>
      <dgm:spPr/>
    </dgm:pt>
    <dgm:pt modelId="{E5AAD0C5-BDBB-4411-9671-F167357E5E87}" type="pres">
      <dgm:prSet presAssocID="{81063B1B-BF30-4C69-89C4-05E7D17DF389}" presName="parentLin" presStyleCnt="0"/>
      <dgm:spPr/>
    </dgm:pt>
    <dgm:pt modelId="{18C2F73E-CF50-45BB-89A6-73BC9A5942CD}" type="pres">
      <dgm:prSet presAssocID="{81063B1B-BF30-4C69-89C4-05E7D17DF38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3DE7E9-0EB2-42F2-ABB1-1EBC02ECAEAC}" type="pres">
      <dgm:prSet presAssocID="{81063B1B-BF30-4C69-89C4-05E7D17DF389}" presName="parentText" presStyleLbl="node1" presStyleIdx="2" presStyleCnt="3" custScaleX="142857" custScaleY="149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D9195-4EC6-4F8B-9F1F-BD2EC42AF32B}" type="pres">
      <dgm:prSet presAssocID="{81063B1B-BF30-4C69-89C4-05E7D17DF389}" presName="negativeSpace" presStyleCnt="0"/>
      <dgm:spPr/>
    </dgm:pt>
    <dgm:pt modelId="{A18E1D9B-AAF7-457A-B783-C1941F36F7A1}" type="pres">
      <dgm:prSet presAssocID="{81063B1B-BF30-4C69-89C4-05E7D17DF38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FA571A0-233F-478E-A5A2-3D41A2DEEA43}" srcId="{D4493E30-BD37-404A-96CC-AD07374ADEE6}" destId="{3B0A994E-33D3-4A06-893E-5C18D600A2F9}" srcOrd="1" destOrd="0" parTransId="{CA9B3987-F62D-4589-B531-CA01842F4D17}" sibTransId="{4BA192B4-52EE-4EE8-B2FC-B7F89A118047}"/>
    <dgm:cxn modelId="{CD309752-FD59-4EF5-9CBB-1C53360609E1}" srcId="{D4493E30-BD37-404A-96CC-AD07374ADEE6}" destId="{AF1084F0-C555-4CA0-A761-5EBD565D42AA}" srcOrd="0" destOrd="0" parTransId="{961BB08C-2214-4287-BDBA-4230CBB86129}" sibTransId="{F0FB51EA-7D89-4CEB-97EA-9DDEDBEF1B70}"/>
    <dgm:cxn modelId="{F5CD4930-6F31-42EE-9C6B-8088FF2C5B39}" type="presOf" srcId="{3B0A994E-33D3-4A06-893E-5C18D600A2F9}" destId="{7E69F0FD-0DD9-4CDD-876D-76956B4BF10C}" srcOrd="1" destOrd="0" presId="urn:microsoft.com/office/officeart/2005/8/layout/list1"/>
    <dgm:cxn modelId="{F1EDC60E-D9E4-46BA-AC82-302ABE2360AA}" type="presOf" srcId="{D4493E30-BD37-404A-96CC-AD07374ADEE6}" destId="{2EE9584A-64D1-41C1-9D64-36DF2F769B12}" srcOrd="0" destOrd="0" presId="urn:microsoft.com/office/officeart/2005/8/layout/list1"/>
    <dgm:cxn modelId="{5E3F3745-BA15-42DC-B7E5-956B4C5CBD24}" type="presOf" srcId="{AF1084F0-C555-4CA0-A761-5EBD565D42AA}" destId="{84444DE4-A377-415E-ACFA-C6649A69F579}" srcOrd="0" destOrd="0" presId="urn:microsoft.com/office/officeart/2005/8/layout/list1"/>
    <dgm:cxn modelId="{68BDC3B7-56B7-40B2-A6F2-BF8AA9D95E2E}" type="presOf" srcId="{3B0A994E-33D3-4A06-893E-5C18D600A2F9}" destId="{F5058F06-5CD0-437E-98CB-0DD4E4825456}" srcOrd="0" destOrd="0" presId="urn:microsoft.com/office/officeart/2005/8/layout/list1"/>
    <dgm:cxn modelId="{7B8D53E0-C0FE-4ECB-9723-A038AF3CA6DE}" srcId="{D4493E30-BD37-404A-96CC-AD07374ADEE6}" destId="{81063B1B-BF30-4C69-89C4-05E7D17DF389}" srcOrd="2" destOrd="0" parTransId="{7550C9EA-757B-4478-8BC4-E94E6E929A39}" sibTransId="{88084483-B0BB-4670-B026-B6983A5E6CCA}"/>
    <dgm:cxn modelId="{A0BE7736-DD42-4CAC-A5C4-7B9B4600C2F7}" type="presOf" srcId="{AF1084F0-C555-4CA0-A761-5EBD565D42AA}" destId="{A9761C33-66EA-4E78-B72E-1191FF24E3FF}" srcOrd="1" destOrd="0" presId="urn:microsoft.com/office/officeart/2005/8/layout/list1"/>
    <dgm:cxn modelId="{CD505188-F225-4822-815B-DE5BBC102949}" type="presOf" srcId="{81063B1B-BF30-4C69-89C4-05E7D17DF389}" destId="{6B3DE7E9-0EB2-42F2-ABB1-1EBC02ECAEAC}" srcOrd="1" destOrd="0" presId="urn:microsoft.com/office/officeart/2005/8/layout/list1"/>
    <dgm:cxn modelId="{FAE98142-6157-4AB1-8B9F-1FFBA6DD18D0}" type="presOf" srcId="{81063B1B-BF30-4C69-89C4-05E7D17DF389}" destId="{18C2F73E-CF50-45BB-89A6-73BC9A5942CD}" srcOrd="0" destOrd="0" presId="urn:microsoft.com/office/officeart/2005/8/layout/list1"/>
    <dgm:cxn modelId="{7D09247D-1100-4FAD-BD4B-898E570C9A9A}" type="presParOf" srcId="{2EE9584A-64D1-41C1-9D64-36DF2F769B12}" destId="{6519059A-33C8-4E88-BB34-A7D17873E78D}" srcOrd="0" destOrd="0" presId="urn:microsoft.com/office/officeart/2005/8/layout/list1"/>
    <dgm:cxn modelId="{1E35889D-0DB2-4E66-899F-F7114D8D9404}" type="presParOf" srcId="{6519059A-33C8-4E88-BB34-A7D17873E78D}" destId="{84444DE4-A377-415E-ACFA-C6649A69F579}" srcOrd="0" destOrd="0" presId="urn:microsoft.com/office/officeart/2005/8/layout/list1"/>
    <dgm:cxn modelId="{A0504761-1F34-416F-BC36-A71E68725E71}" type="presParOf" srcId="{6519059A-33C8-4E88-BB34-A7D17873E78D}" destId="{A9761C33-66EA-4E78-B72E-1191FF24E3FF}" srcOrd="1" destOrd="0" presId="urn:microsoft.com/office/officeart/2005/8/layout/list1"/>
    <dgm:cxn modelId="{DCCE836B-908E-4CF6-B098-3C7DA75A60A0}" type="presParOf" srcId="{2EE9584A-64D1-41C1-9D64-36DF2F769B12}" destId="{AB05BAA1-4B80-488E-A31C-6CF8F4790874}" srcOrd="1" destOrd="0" presId="urn:microsoft.com/office/officeart/2005/8/layout/list1"/>
    <dgm:cxn modelId="{D5196D7B-5816-4A70-9BB2-D637B9779FF2}" type="presParOf" srcId="{2EE9584A-64D1-41C1-9D64-36DF2F769B12}" destId="{D40E216C-48C9-46D5-B407-DE38B0634DB5}" srcOrd="2" destOrd="0" presId="urn:microsoft.com/office/officeart/2005/8/layout/list1"/>
    <dgm:cxn modelId="{0608BA4E-FB75-4C06-B7DE-606A4EB9F182}" type="presParOf" srcId="{2EE9584A-64D1-41C1-9D64-36DF2F769B12}" destId="{B3B9FF34-5C25-4D80-8054-84956B09D47D}" srcOrd="3" destOrd="0" presId="urn:microsoft.com/office/officeart/2005/8/layout/list1"/>
    <dgm:cxn modelId="{364FA888-A1DE-4C42-A7DD-C73EF8424E72}" type="presParOf" srcId="{2EE9584A-64D1-41C1-9D64-36DF2F769B12}" destId="{17BD1C0A-14EC-4030-BC05-D210DF088E06}" srcOrd="4" destOrd="0" presId="urn:microsoft.com/office/officeart/2005/8/layout/list1"/>
    <dgm:cxn modelId="{9BC01468-E385-4539-9060-95679DA6F83E}" type="presParOf" srcId="{17BD1C0A-14EC-4030-BC05-D210DF088E06}" destId="{F5058F06-5CD0-437E-98CB-0DD4E4825456}" srcOrd="0" destOrd="0" presId="urn:microsoft.com/office/officeart/2005/8/layout/list1"/>
    <dgm:cxn modelId="{88875C97-02F6-4A54-B491-E8DC5ED54548}" type="presParOf" srcId="{17BD1C0A-14EC-4030-BC05-D210DF088E06}" destId="{7E69F0FD-0DD9-4CDD-876D-76956B4BF10C}" srcOrd="1" destOrd="0" presId="urn:microsoft.com/office/officeart/2005/8/layout/list1"/>
    <dgm:cxn modelId="{F352804F-216F-459A-BB91-4E00710DFF49}" type="presParOf" srcId="{2EE9584A-64D1-41C1-9D64-36DF2F769B12}" destId="{AA24462B-6981-4BC6-B2C7-B3D428F656B1}" srcOrd="5" destOrd="0" presId="urn:microsoft.com/office/officeart/2005/8/layout/list1"/>
    <dgm:cxn modelId="{C38E80DF-B695-4C2C-9419-69B008FDC5E5}" type="presParOf" srcId="{2EE9584A-64D1-41C1-9D64-36DF2F769B12}" destId="{97075E39-354E-452E-9101-5CADA898D16B}" srcOrd="6" destOrd="0" presId="urn:microsoft.com/office/officeart/2005/8/layout/list1"/>
    <dgm:cxn modelId="{149F34C5-B104-4B2D-8ABB-B8B6C05E4AD7}" type="presParOf" srcId="{2EE9584A-64D1-41C1-9D64-36DF2F769B12}" destId="{58BDDF44-C719-46D3-A50A-9148F8383ED2}" srcOrd="7" destOrd="0" presId="urn:microsoft.com/office/officeart/2005/8/layout/list1"/>
    <dgm:cxn modelId="{CA8B1CAC-D4EA-4C22-98B9-DCD552FDCF99}" type="presParOf" srcId="{2EE9584A-64D1-41C1-9D64-36DF2F769B12}" destId="{E5AAD0C5-BDBB-4411-9671-F167357E5E87}" srcOrd="8" destOrd="0" presId="urn:microsoft.com/office/officeart/2005/8/layout/list1"/>
    <dgm:cxn modelId="{2F60AE54-BA38-4ED8-9072-6A8B81340CA5}" type="presParOf" srcId="{E5AAD0C5-BDBB-4411-9671-F167357E5E87}" destId="{18C2F73E-CF50-45BB-89A6-73BC9A5942CD}" srcOrd="0" destOrd="0" presId="urn:microsoft.com/office/officeart/2005/8/layout/list1"/>
    <dgm:cxn modelId="{96B0CF84-42F8-447E-BC39-CE7E506A0A41}" type="presParOf" srcId="{E5AAD0C5-BDBB-4411-9671-F167357E5E87}" destId="{6B3DE7E9-0EB2-42F2-ABB1-1EBC02ECAEAC}" srcOrd="1" destOrd="0" presId="urn:microsoft.com/office/officeart/2005/8/layout/list1"/>
    <dgm:cxn modelId="{308944A3-6834-4F63-B108-5BE5B482D9F5}" type="presParOf" srcId="{2EE9584A-64D1-41C1-9D64-36DF2F769B12}" destId="{1F1D9195-4EC6-4F8B-9F1F-BD2EC42AF32B}" srcOrd="9" destOrd="0" presId="urn:microsoft.com/office/officeart/2005/8/layout/list1"/>
    <dgm:cxn modelId="{2F62E8D0-79EF-4545-B79E-A97A05B792E7}" type="presParOf" srcId="{2EE9584A-64D1-41C1-9D64-36DF2F769B12}" destId="{A18E1D9B-AAF7-457A-B783-C1941F36F7A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D63E8-4E1A-4679-9893-86E2EF1CC3D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ECCCD1-C632-4D54-B895-96D83382E718}">
      <dgm:prSet phldrT="[Текст]"/>
      <dgm:spPr/>
      <dgm:t>
        <a:bodyPr/>
        <a:lstStyle/>
        <a:p>
          <a:r>
            <a:rPr lang="ru-RU" dirty="0" smtClean="0"/>
            <a:t>предметные олимпиады</a:t>
          </a:r>
          <a:endParaRPr lang="ru-RU" dirty="0"/>
        </a:p>
      </dgm:t>
    </dgm:pt>
    <dgm:pt modelId="{7E97CDEA-BFCA-4B36-81CB-DA93999045B8}" type="parTrans" cxnId="{D7AD457A-16BB-4F53-BB38-6F099C28C8E6}">
      <dgm:prSet/>
      <dgm:spPr/>
      <dgm:t>
        <a:bodyPr/>
        <a:lstStyle/>
        <a:p>
          <a:endParaRPr lang="ru-RU"/>
        </a:p>
      </dgm:t>
    </dgm:pt>
    <dgm:pt modelId="{02F50DD8-BA59-4CA3-86B1-AD092CF2A441}" type="sibTrans" cxnId="{D7AD457A-16BB-4F53-BB38-6F099C28C8E6}">
      <dgm:prSet/>
      <dgm:spPr/>
      <dgm:t>
        <a:bodyPr/>
        <a:lstStyle/>
        <a:p>
          <a:endParaRPr lang="ru-RU"/>
        </a:p>
      </dgm:t>
    </dgm:pt>
    <dgm:pt modelId="{6A03F00B-A3C6-4FC7-ACCC-38A919EC670C}">
      <dgm:prSet phldrT="[Текст]"/>
      <dgm:spPr/>
      <dgm:t>
        <a:bodyPr/>
        <a:lstStyle/>
        <a:p>
          <a:pPr algn="ctr"/>
          <a:r>
            <a:rPr lang="ru-RU" dirty="0" smtClean="0"/>
            <a:t>турниры математических игр </a:t>
          </a:r>
          <a:endParaRPr lang="ru-RU" dirty="0"/>
        </a:p>
      </dgm:t>
    </dgm:pt>
    <dgm:pt modelId="{2ECEB96F-5467-4206-97D3-875554B799D8}" type="parTrans" cxnId="{0117D6BD-A93A-42E8-A332-9E1D0E74E52D}">
      <dgm:prSet/>
      <dgm:spPr/>
      <dgm:t>
        <a:bodyPr/>
        <a:lstStyle/>
        <a:p>
          <a:endParaRPr lang="ru-RU"/>
        </a:p>
      </dgm:t>
    </dgm:pt>
    <dgm:pt modelId="{34D7CE99-B31E-48CC-A709-6467B38C9541}" type="sibTrans" cxnId="{0117D6BD-A93A-42E8-A332-9E1D0E74E52D}">
      <dgm:prSet/>
      <dgm:spPr/>
      <dgm:t>
        <a:bodyPr/>
        <a:lstStyle/>
        <a:p>
          <a:endParaRPr lang="ru-RU"/>
        </a:p>
      </dgm:t>
    </dgm:pt>
    <dgm:pt modelId="{CE4852C1-B4D6-47BB-B219-C4D9EA97B400}">
      <dgm:prSet phldrT="[Текст]"/>
      <dgm:spPr/>
      <dgm:t>
        <a:bodyPr/>
        <a:lstStyle/>
        <a:p>
          <a:pPr algn="l"/>
          <a:endParaRPr lang="ru-RU" dirty="0"/>
        </a:p>
      </dgm:t>
    </dgm:pt>
    <dgm:pt modelId="{00173656-9E22-47D9-9A1E-CF051F313736}" type="parTrans" cxnId="{6412A4B4-82B0-4E90-A28E-9E846B4C01DA}">
      <dgm:prSet/>
      <dgm:spPr/>
      <dgm:t>
        <a:bodyPr/>
        <a:lstStyle/>
        <a:p>
          <a:endParaRPr lang="ru-RU"/>
        </a:p>
      </dgm:t>
    </dgm:pt>
    <dgm:pt modelId="{6A1B822C-FBE0-455B-81DC-0F719D557E4A}" type="sibTrans" cxnId="{6412A4B4-82B0-4E90-A28E-9E846B4C01DA}">
      <dgm:prSet/>
      <dgm:spPr/>
      <dgm:t>
        <a:bodyPr/>
        <a:lstStyle/>
        <a:p>
          <a:endParaRPr lang="ru-RU"/>
        </a:p>
      </dgm:t>
    </dgm:pt>
    <dgm:pt modelId="{B0C2302E-9A8C-4907-A8BE-D214EFACF142}" type="pres">
      <dgm:prSet presAssocID="{AB5D63E8-4E1A-4679-9893-86E2EF1CC3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AA6843-CACC-4B8D-8846-AA1C9895B738}" type="pres">
      <dgm:prSet presAssocID="{8BECCCD1-C632-4D54-B895-96D83382E71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25C9A-6E91-41DB-B437-D5403E1EDD45}" type="pres">
      <dgm:prSet presAssocID="{02F50DD8-BA59-4CA3-86B1-AD092CF2A441}" presName="sibTrans" presStyleCnt="0"/>
      <dgm:spPr/>
    </dgm:pt>
    <dgm:pt modelId="{0271CD84-4D0E-44D3-A4B8-C98D55D52B46}" type="pres">
      <dgm:prSet presAssocID="{6A03F00B-A3C6-4FC7-ACCC-38A919EC670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7D6BD-A93A-42E8-A332-9E1D0E74E52D}" srcId="{AB5D63E8-4E1A-4679-9893-86E2EF1CC3DD}" destId="{6A03F00B-A3C6-4FC7-ACCC-38A919EC670C}" srcOrd="1" destOrd="0" parTransId="{2ECEB96F-5467-4206-97D3-875554B799D8}" sibTransId="{34D7CE99-B31E-48CC-A709-6467B38C9541}"/>
    <dgm:cxn modelId="{D7AD457A-16BB-4F53-BB38-6F099C28C8E6}" srcId="{AB5D63E8-4E1A-4679-9893-86E2EF1CC3DD}" destId="{8BECCCD1-C632-4D54-B895-96D83382E718}" srcOrd="0" destOrd="0" parTransId="{7E97CDEA-BFCA-4B36-81CB-DA93999045B8}" sibTransId="{02F50DD8-BA59-4CA3-86B1-AD092CF2A441}"/>
    <dgm:cxn modelId="{3EB6132C-1707-4EFB-B304-9A04E240521B}" type="presOf" srcId="{6A03F00B-A3C6-4FC7-ACCC-38A919EC670C}" destId="{0271CD84-4D0E-44D3-A4B8-C98D55D52B46}" srcOrd="0" destOrd="0" presId="urn:microsoft.com/office/officeart/2005/8/layout/default#1"/>
    <dgm:cxn modelId="{9D946097-63CC-4551-8FFB-AA36A2342E7D}" type="presOf" srcId="{8BECCCD1-C632-4D54-B895-96D83382E718}" destId="{90AA6843-CACC-4B8D-8846-AA1C9895B738}" srcOrd="0" destOrd="0" presId="urn:microsoft.com/office/officeart/2005/8/layout/default#1"/>
    <dgm:cxn modelId="{5710A47B-6839-4A52-A275-5ACA6274F774}" type="presOf" srcId="{CE4852C1-B4D6-47BB-B219-C4D9EA97B400}" destId="{0271CD84-4D0E-44D3-A4B8-C98D55D52B46}" srcOrd="0" destOrd="1" presId="urn:microsoft.com/office/officeart/2005/8/layout/default#1"/>
    <dgm:cxn modelId="{BF438E8D-84B7-46CD-87A1-468C5C0B63DD}" type="presOf" srcId="{AB5D63E8-4E1A-4679-9893-86E2EF1CC3DD}" destId="{B0C2302E-9A8C-4907-A8BE-D214EFACF142}" srcOrd="0" destOrd="0" presId="urn:microsoft.com/office/officeart/2005/8/layout/default#1"/>
    <dgm:cxn modelId="{6412A4B4-82B0-4E90-A28E-9E846B4C01DA}" srcId="{6A03F00B-A3C6-4FC7-ACCC-38A919EC670C}" destId="{CE4852C1-B4D6-47BB-B219-C4D9EA97B400}" srcOrd="0" destOrd="0" parTransId="{00173656-9E22-47D9-9A1E-CF051F313736}" sibTransId="{6A1B822C-FBE0-455B-81DC-0F719D557E4A}"/>
    <dgm:cxn modelId="{B014D46A-BCBD-4FAE-AD3F-04542DBD92F0}" type="presParOf" srcId="{B0C2302E-9A8C-4907-A8BE-D214EFACF142}" destId="{90AA6843-CACC-4B8D-8846-AA1C9895B738}" srcOrd="0" destOrd="0" presId="urn:microsoft.com/office/officeart/2005/8/layout/default#1"/>
    <dgm:cxn modelId="{68AEEBDD-1EF8-4D3D-8532-B4FDA4760EDB}" type="presParOf" srcId="{B0C2302E-9A8C-4907-A8BE-D214EFACF142}" destId="{38425C9A-6E91-41DB-B437-D5403E1EDD45}" srcOrd="1" destOrd="0" presId="urn:microsoft.com/office/officeart/2005/8/layout/default#1"/>
    <dgm:cxn modelId="{DFCF3FA3-0E62-4BAF-A1D8-EEF774353CE0}" type="presParOf" srcId="{B0C2302E-9A8C-4907-A8BE-D214EFACF142}" destId="{0271CD84-4D0E-44D3-A4B8-C98D55D52B46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BC362C-117A-4475-8724-E4D294E8BCFD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7AE4A956-0CB6-4775-9794-34BA1BCD9118}">
      <dgm:prSet phldrT="[Текст]" custT="1"/>
      <dgm:spPr/>
      <dgm:t>
        <a:bodyPr/>
        <a:lstStyle/>
        <a:p>
          <a:r>
            <a:rPr lang="ru-RU" sz="2800" b="1" dirty="0" smtClean="0"/>
            <a:t>мотивация</a:t>
          </a:r>
          <a:endParaRPr lang="ru-RU" sz="2800" b="1" dirty="0"/>
        </a:p>
      </dgm:t>
    </dgm:pt>
    <dgm:pt modelId="{934DD60B-3BAF-4EB2-9A40-09CE8B8DDE2B}" type="parTrans" cxnId="{4550B944-A664-46BE-BA8A-70D05B96D409}">
      <dgm:prSet/>
      <dgm:spPr/>
      <dgm:t>
        <a:bodyPr/>
        <a:lstStyle/>
        <a:p>
          <a:endParaRPr lang="ru-RU"/>
        </a:p>
      </dgm:t>
    </dgm:pt>
    <dgm:pt modelId="{24E695B3-9FF1-47C5-9E80-FB1F950150A8}" type="sibTrans" cxnId="{4550B944-A664-46BE-BA8A-70D05B96D409}">
      <dgm:prSet/>
      <dgm:spPr/>
      <dgm:t>
        <a:bodyPr/>
        <a:lstStyle/>
        <a:p>
          <a:endParaRPr lang="ru-RU"/>
        </a:p>
      </dgm:t>
    </dgm:pt>
    <dgm:pt modelId="{462E45F0-2499-4609-92C0-BE3D89576C52}">
      <dgm:prSet phldrT="[Текст]" custT="1"/>
      <dgm:spPr/>
      <dgm:t>
        <a:bodyPr/>
        <a:lstStyle/>
        <a:p>
          <a:r>
            <a:rPr lang="ru-RU" sz="2800" b="1" dirty="0" smtClean="0"/>
            <a:t>активность</a:t>
          </a:r>
          <a:endParaRPr lang="ru-RU" sz="2800" b="1" dirty="0"/>
        </a:p>
      </dgm:t>
    </dgm:pt>
    <dgm:pt modelId="{0D81C62D-AAAF-4565-B71C-A39E8E974373}" type="parTrans" cxnId="{771E12A5-1580-4982-B60B-323CFF8E1B0B}">
      <dgm:prSet/>
      <dgm:spPr/>
      <dgm:t>
        <a:bodyPr/>
        <a:lstStyle/>
        <a:p>
          <a:endParaRPr lang="ru-RU"/>
        </a:p>
      </dgm:t>
    </dgm:pt>
    <dgm:pt modelId="{62728439-144C-48C7-A6F2-19F49FFDE5F7}" type="sibTrans" cxnId="{771E12A5-1580-4982-B60B-323CFF8E1B0B}">
      <dgm:prSet/>
      <dgm:spPr/>
      <dgm:t>
        <a:bodyPr/>
        <a:lstStyle/>
        <a:p>
          <a:endParaRPr lang="ru-RU"/>
        </a:p>
      </dgm:t>
    </dgm:pt>
    <dgm:pt modelId="{DA65C913-90D5-4D91-9D17-C5D8754A96FB}">
      <dgm:prSet phldrT="[Текст]"/>
      <dgm:spPr/>
      <dgm:t>
        <a:bodyPr/>
        <a:lstStyle/>
        <a:p>
          <a:r>
            <a:rPr lang="ru-RU" b="1" dirty="0" smtClean="0"/>
            <a:t>успех</a:t>
          </a:r>
          <a:endParaRPr lang="ru-RU" b="1" dirty="0"/>
        </a:p>
      </dgm:t>
    </dgm:pt>
    <dgm:pt modelId="{D2A3DC8B-5860-4730-A55D-CAE54745A8AB}" type="parTrans" cxnId="{F08C23A4-D9C3-490C-A7E5-FFE0DA69E590}">
      <dgm:prSet/>
      <dgm:spPr/>
      <dgm:t>
        <a:bodyPr/>
        <a:lstStyle/>
        <a:p>
          <a:endParaRPr lang="ru-RU"/>
        </a:p>
      </dgm:t>
    </dgm:pt>
    <dgm:pt modelId="{F4DF7537-6B4E-4A0A-A201-10BC20D509DC}" type="sibTrans" cxnId="{F08C23A4-D9C3-490C-A7E5-FFE0DA69E590}">
      <dgm:prSet/>
      <dgm:spPr/>
      <dgm:t>
        <a:bodyPr/>
        <a:lstStyle/>
        <a:p>
          <a:endParaRPr lang="ru-RU"/>
        </a:p>
      </dgm:t>
    </dgm:pt>
    <dgm:pt modelId="{F62FE6C6-1D4C-4FDB-AC78-D4FAEF02C3C9}" type="pres">
      <dgm:prSet presAssocID="{4EBC362C-117A-4475-8724-E4D294E8BCFD}" presName="CompostProcess" presStyleCnt="0">
        <dgm:presLayoutVars>
          <dgm:dir/>
          <dgm:resizeHandles val="exact"/>
        </dgm:presLayoutVars>
      </dgm:prSet>
      <dgm:spPr/>
    </dgm:pt>
    <dgm:pt modelId="{5C9F92DF-5187-42AA-A984-CFFE316C095D}" type="pres">
      <dgm:prSet presAssocID="{4EBC362C-117A-4475-8724-E4D294E8BCFD}" presName="arrow" presStyleLbl="bgShp" presStyleIdx="0" presStyleCnt="1"/>
      <dgm:spPr/>
    </dgm:pt>
    <dgm:pt modelId="{AC3ACA25-F741-4765-A87F-EA531149F4C6}" type="pres">
      <dgm:prSet presAssocID="{4EBC362C-117A-4475-8724-E4D294E8BCFD}" presName="linearProcess" presStyleCnt="0"/>
      <dgm:spPr/>
    </dgm:pt>
    <dgm:pt modelId="{B0D321ED-0897-4E88-AEBA-40CA27F71E7E}" type="pres">
      <dgm:prSet presAssocID="{7AE4A956-0CB6-4775-9794-34BA1BCD911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41D1B-556D-4EB1-A446-466BCBC54D0E}" type="pres">
      <dgm:prSet presAssocID="{24E695B3-9FF1-47C5-9E80-FB1F950150A8}" presName="sibTrans" presStyleCnt="0"/>
      <dgm:spPr/>
    </dgm:pt>
    <dgm:pt modelId="{2F2FE59D-BF79-46C7-8300-BC5D8C7CBCA1}" type="pres">
      <dgm:prSet presAssocID="{462E45F0-2499-4609-92C0-BE3D89576C5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D886D-5A16-4B46-9FF8-ABD8CF08C4F7}" type="pres">
      <dgm:prSet presAssocID="{62728439-144C-48C7-A6F2-19F49FFDE5F7}" presName="sibTrans" presStyleCnt="0"/>
      <dgm:spPr/>
    </dgm:pt>
    <dgm:pt modelId="{C3D49068-0B7B-40C8-A7D6-28B1FFAC9E18}" type="pres">
      <dgm:prSet presAssocID="{DA65C913-90D5-4D91-9D17-C5D8754A96F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50B944-A664-46BE-BA8A-70D05B96D409}" srcId="{4EBC362C-117A-4475-8724-E4D294E8BCFD}" destId="{7AE4A956-0CB6-4775-9794-34BA1BCD9118}" srcOrd="0" destOrd="0" parTransId="{934DD60B-3BAF-4EB2-9A40-09CE8B8DDE2B}" sibTransId="{24E695B3-9FF1-47C5-9E80-FB1F950150A8}"/>
    <dgm:cxn modelId="{5CAC5E66-9FEA-47C1-A1FB-3F599D1E7E41}" type="presOf" srcId="{4EBC362C-117A-4475-8724-E4D294E8BCFD}" destId="{F62FE6C6-1D4C-4FDB-AC78-D4FAEF02C3C9}" srcOrd="0" destOrd="0" presId="urn:microsoft.com/office/officeart/2005/8/layout/hProcess9"/>
    <dgm:cxn modelId="{9AD2D8CF-3442-4AE7-9EDC-6A7462E4B7FC}" type="presOf" srcId="{462E45F0-2499-4609-92C0-BE3D89576C52}" destId="{2F2FE59D-BF79-46C7-8300-BC5D8C7CBCA1}" srcOrd="0" destOrd="0" presId="urn:microsoft.com/office/officeart/2005/8/layout/hProcess9"/>
    <dgm:cxn modelId="{483373A1-2A31-407B-B0CA-359F4C594F84}" type="presOf" srcId="{7AE4A956-0CB6-4775-9794-34BA1BCD9118}" destId="{B0D321ED-0897-4E88-AEBA-40CA27F71E7E}" srcOrd="0" destOrd="0" presId="urn:microsoft.com/office/officeart/2005/8/layout/hProcess9"/>
    <dgm:cxn modelId="{F57A2AD9-8D55-496D-A300-F49999A3540F}" type="presOf" srcId="{DA65C913-90D5-4D91-9D17-C5D8754A96FB}" destId="{C3D49068-0B7B-40C8-A7D6-28B1FFAC9E18}" srcOrd="0" destOrd="0" presId="urn:microsoft.com/office/officeart/2005/8/layout/hProcess9"/>
    <dgm:cxn modelId="{771E12A5-1580-4982-B60B-323CFF8E1B0B}" srcId="{4EBC362C-117A-4475-8724-E4D294E8BCFD}" destId="{462E45F0-2499-4609-92C0-BE3D89576C52}" srcOrd="1" destOrd="0" parTransId="{0D81C62D-AAAF-4565-B71C-A39E8E974373}" sibTransId="{62728439-144C-48C7-A6F2-19F49FFDE5F7}"/>
    <dgm:cxn modelId="{F08C23A4-D9C3-490C-A7E5-FFE0DA69E590}" srcId="{4EBC362C-117A-4475-8724-E4D294E8BCFD}" destId="{DA65C913-90D5-4D91-9D17-C5D8754A96FB}" srcOrd="2" destOrd="0" parTransId="{D2A3DC8B-5860-4730-A55D-CAE54745A8AB}" sibTransId="{F4DF7537-6B4E-4A0A-A201-10BC20D509DC}"/>
    <dgm:cxn modelId="{61C73E25-2C7F-4FB4-8D96-70957B654371}" type="presParOf" srcId="{F62FE6C6-1D4C-4FDB-AC78-D4FAEF02C3C9}" destId="{5C9F92DF-5187-42AA-A984-CFFE316C095D}" srcOrd="0" destOrd="0" presId="urn:microsoft.com/office/officeart/2005/8/layout/hProcess9"/>
    <dgm:cxn modelId="{943DDA78-2191-4DA2-AD15-A190527121FE}" type="presParOf" srcId="{F62FE6C6-1D4C-4FDB-AC78-D4FAEF02C3C9}" destId="{AC3ACA25-F741-4765-A87F-EA531149F4C6}" srcOrd="1" destOrd="0" presId="urn:microsoft.com/office/officeart/2005/8/layout/hProcess9"/>
    <dgm:cxn modelId="{6EBB69F4-3102-4A9C-B576-4BB71FAD7E18}" type="presParOf" srcId="{AC3ACA25-F741-4765-A87F-EA531149F4C6}" destId="{B0D321ED-0897-4E88-AEBA-40CA27F71E7E}" srcOrd="0" destOrd="0" presId="urn:microsoft.com/office/officeart/2005/8/layout/hProcess9"/>
    <dgm:cxn modelId="{FA104816-8F89-470A-94B9-73E88C949BD8}" type="presParOf" srcId="{AC3ACA25-F741-4765-A87F-EA531149F4C6}" destId="{08141D1B-556D-4EB1-A446-466BCBC54D0E}" srcOrd="1" destOrd="0" presId="urn:microsoft.com/office/officeart/2005/8/layout/hProcess9"/>
    <dgm:cxn modelId="{358AE675-6CEF-4E16-ACB3-19FD549938BF}" type="presParOf" srcId="{AC3ACA25-F741-4765-A87F-EA531149F4C6}" destId="{2F2FE59D-BF79-46C7-8300-BC5D8C7CBCA1}" srcOrd="2" destOrd="0" presId="urn:microsoft.com/office/officeart/2005/8/layout/hProcess9"/>
    <dgm:cxn modelId="{46063887-92E4-40D0-9BAA-3DF38A0BFF89}" type="presParOf" srcId="{AC3ACA25-F741-4765-A87F-EA531149F4C6}" destId="{70CD886D-5A16-4B46-9FF8-ABD8CF08C4F7}" srcOrd="3" destOrd="0" presId="urn:microsoft.com/office/officeart/2005/8/layout/hProcess9"/>
    <dgm:cxn modelId="{B6A26472-3288-47FB-9CE2-D7989674B6C6}" type="presParOf" srcId="{AC3ACA25-F741-4765-A87F-EA531149F4C6}" destId="{C3D49068-0B7B-40C8-A7D6-28B1FFAC9E1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BF684-3670-4FE4-B106-2748CC725AA5}">
      <dsp:nvSpPr>
        <dsp:cNvPr id="0" name=""/>
        <dsp:cNvSpPr/>
      </dsp:nvSpPr>
      <dsp:spPr>
        <a:xfrm>
          <a:off x="7100223" y="4072023"/>
          <a:ext cx="91440" cy="518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82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0985B-D78E-49BE-9320-65691C8F404E}">
      <dsp:nvSpPr>
        <dsp:cNvPr id="0" name=""/>
        <dsp:cNvSpPr/>
      </dsp:nvSpPr>
      <dsp:spPr>
        <a:xfrm>
          <a:off x="4939044" y="2129042"/>
          <a:ext cx="2206899" cy="518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563"/>
              </a:lnTo>
              <a:lnTo>
                <a:pt x="2206899" y="353563"/>
              </a:lnTo>
              <a:lnTo>
                <a:pt x="2206899" y="51882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182BA-9349-41F5-9648-10FE03726E58}">
      <dsp:nvSpPr>
        <dsp:cNvPr id="0" name=""/>
        <dsp:cNvSpPr/>
      </dsp:nvSpPr>
      <dsp:spPr>
        <a:xfrm>
          <a:off x="2885749" y="4110901"/>
          <a:ext cx="1408596" cy="518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563"/>
              </a:lnTo>
              <a:lnTo>
                <a:pt x="1408596" y="353563"/>
              </a:lnTo>
              <a:lnTo>
                <a:pt x="1408596" y="51882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4250F-3BA7-4ABF-9FD8-F1D1D5F6F9E1}">
      <dsp:nvSpPr>
        <dsp:cNvPr id="0" name=""/>
        <dsp:cNvSpPr/>
      </dsp:nvSpPr>
      <dsp:spPr>
        <a:xfrm>
          <a:off x="1495536" y="4110901"/>
          <a:ext cx="1390213" cy="518824"/>
        </a:xfrm>
        <a:custGeom>
          <a:avLst/>
          <a:gdLst/>
          <a:ahLst/>
          <a:cxnLst/>
          <a:rect l="0" t="0" r="0" b="0"/>
          <a:pathLst>
            <a:path>
              <a:moveTo>
                <a:pt x="1390213" y="0"/>
              </a:moveTo>
              <a:lnTo>
                <a:pt x="1390213" y="353563"/>
              </a:lnTo>
              <a:lnTo>
                <a:pt x="0" y="353563"/>
              </a:lnTo>
              <a:lnTo>
                <a:pt x="0" y="51882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C863E-2949-4496-9AF6-7D0361379989}">
      <dsp:nvSpPr>
        <dsp:cNvPr id="0" name=""/>
        <dsp:cNvSpPr/>
      </dsp:nvSpPr>
      <dsp:spPr>
        <a:xfrm>
          <a:off x="2885749" y="2129042"/>
          <a:ext cx="2053294" cy="518824"/>
        </a:xfrm>
        <a:custGeom>
          <a:avLst/>
          <a:gdLst/>
          <a:ahLst/>
          <a:cxnLst/>
          <a:rect l="0" t="0" r="0" b="0"/>
          <a:pathLst>
            <a:path>
              <a:moveTo>
                <a:pt x="2053294" y="0"/>
              </a:moveTo>
              <a:lnTo>
                <a:pt x="2053294" y="353563"/>
              </a:lnTo>
              <a:lnTo>
                <a:pt x="0" y="353563"/>
              </a:lnTo>
              <a:lnTo>
                <a:pt x="0" y="51882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87DAD-E92B-4C43-84C0-DD234CAE30DD}">
      <dsp:nvSpPr>
        <dsp:cNvPr id="0" name=""/>
        <dsp:cNvSpPr/>
      </dsp:nvSpPr>
      <dsp:spPr>
        <a:xfrm>
          <a:off x="3588801" y="3563"/>
          <a:ext cx="2700485" cy="2125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F8A10-2E6C-4073-8BA9-8F0C8FC0D07D}">
      <dsp:nvSpPr>
        <dsp:cNvPr id="0" name=""/>
        <dsp:cNvSpPr/>
      </dsp:nvSpPr>
      <dsp:spPr>
        <a:xfrm>
          <a:off x="3787015" y="191866"/>
          <a:ext cx="2700485" cy="212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Технология педагогического мониторинга 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849268" y="254119"/>
        <a:ext cx="2575979" cy="2000973"/>
      </dsp:txXfrm>
    </dsp:sp>
    <dsp:sp modelId="{322BE528-C7E9-47C2-9ED9-FE4345A1861E}">
      <dsp:nvSpPr>
        <dsp:cNvPr id="0" name=""/>
        <dsp:cNvSpPr/>
      </dsp:nvSpPr>
      <dsp:spPr>
        <a:xfrm>
          <a:off x="1527194" y="2647867"/>
          <a:ext cx="2717111" cy="1463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216A8-E708-4675-BE4A-D20F9467AF88}">
      <dsp:nvSpPr>
        <dsp:cNvPr id="0" name=""/>
        <dsp:cNvSpPr/>
      </dsp:nvSpPr>
      <dsp:spPr>
        <a:xfrm>
          <a:off x="1725407" y="2836170"/>
          <a:ext cx="2717111" cy="146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Информационный блок</a:t>
          </a:r>
          <a:r>
            <a:rPr lang="ru-RU" sz="2000" kern="1200" dirty="0" smtClean="0">
              <a:solidFill>
                <a:srgbClr val="002060"/>
              </a:solidFill>
            </a:rPr>
            <a:t> 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768258" y="2879021"/>
        <a:ext cx="2631409" cy="1377332"/>
      </dsp:txXfrm>
    </dsp:sp>
    <dsp:sp modelId="{7C198CBE-4E36-40C9-AC13-BC3AD0FB1943}">
      <dsp:nvSpPr>
        <dsp:cNvPr id="0" name=""/>
        <dsp:cNvSpPr/>
      </dsp:nvSpPr>
      <dsp:spPr>
        <a:xfrm>
          <a:off x="285153" y="4629725"/>
          <a:ext cx="2420766" cy="1919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FCDD-00FD-4C8D-93A6-69FA54CB0E1F}">
      <dsp:nvSpPr>
        <dsp:cNvPr id="0" name=""/>
        <dsp:cNvSpPr/>
      </dsp:nvSpPr>
      <dsp:spPr>
        <a:xfrm>
          <a:off x="483366" y="4818028"/>
          <a:ext cx="2420766" cy="1919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Компьютерная обработка результатов тестирования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39594" y="4874256"/>
        <a:ext cx="2308310" cy="1807319"/>
      </dsp:txXfrm>
    </dsp:sp>
    <dsp:sp modelId="{61C29014-0C14-4BFE-8A9B-F2434550A8BD}">
      <dsp:nvSpPr>
        <dsp:cNvPr id="0" name=""/>
        <dsp:cNvSpPr/>
      </dsp:nvSpPr>
      <dsp:spPr>
        <a:xfrm>
          <a:off x="3102346" y="4629725"/>
          <a:ext cx="2383999" cy="1827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7164A-4BEE-4C07-95CB-DFE2860B88A9}">
      <dsp:nvSpPr>
        <dsp:cNvPr id="0" name=""/>
        <dsp:cNvSpPr/>
      </dsp:nvSpPr>
      <dsp:spPr>
        <a:xfrm>
          <a:off x="3300560" y="4818028"/>
          <a:ext cx="2383999" cy="1827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Создание банка данных об уровне компетенций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354100" y="4871568"/>
        <a:ext cx="2276919" cy="1720916"/>
      </dsp:txXfrm>
    </dsp:sp>
    <dsp:sp modelId="{77C194DA-62E4-477D-A350-DEA17F43D9DD}">
      <dsp:nvSpPr>
        <dsp:cNvPr id="0" name=""/>
        <dsp:cNvSpPr/>
      </dsp:nvSpPr>
      <dsp:spPr>
        <a:xfrm>
          <a:off x="5940992" y="2647867"/>
          <a:ext cx="2409902" cy="142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8B90F-1295-419B-80B8-65AA2728D316}">
      <dsp:nvSpPr>
        <dsp:cNvPr id="0" name=""/>
        <dsp:cNvSpPr/>
      </dsp:nvSpPr>
      <dsp:spPr>
        <a:xfrm>
          <a:off x="6139206" y="2836170"/>
          <a:ext cx="2409902" cy="142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Педагогический блок</a:t>
          </a:r>
          <a:r>
            <a:rPr lang="ru-RU" sz="1800" kern="1200" dirty="0" smtClean="0">
              <a:solidFill>
                <a:srgbClr val="002060"/>
              </a:solidFill>
            </a:rPr>
            <a:t> </a:t>
          </a:r>
          <a:endParaRPr lang="ru-RU" sz="1800" kern="1200" dirty="0"/>
        </a:p>
      </dsp:txBody>
      <dsp:txXfrm>
        <a:off x="6180918" y="2877882"/>
        <a:ext cx="2326478" cy="1340732"/>
      </dsp:txXfrm>
    </dsp:sp>
    <dsp:sp modelId="{D67448FE-BEAB-4243-A452-E915902E73A6}">
      <dsp:nvSpPr>
        <dsp:cNvPr id="0" name=""/>
        <dsp:cNvSpPr/>
      </dsp:nvSpPr>
      <dsp:spPr>
        <a:xfrm>
          <a:off x="5882774" y="4590848"/>
          <a:ext cx="2526338" cy="1893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6911F-3DB3-4A4F-BBE1-DC2736EC9114}">
      <dsp:nvSpPr>
        <dsp:cNvPr id="0" name=""/>
        <dsp:cNvSpPr/>
      </dsp:nvSpPr>
      <dsp:spPr>
        <a:xfrm>
          <a:off x="6080987" y="4779151"/>
          <a:ext cx="2526338" cy="1893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Разработка рекомендаций для проведения занятий, организация занятий, регулярное проведение тестирования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6136445" y="4834609"/>
        <a:ext cx="2415422" cy="1782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16813-CF00-474D-AB3C-0980FD8D2955}">
      <dsp:nvSpPr>
        <dsp:cNvPr id="0" name=""/>
        <dsp:cNvSpPr/>
      </dsp:nvSpPr>
      <dsp:spPr>
        <a:xfrm>
          <a:off x="6625684" y="3048663"/>
          <a:ext cx="1302349" cy="877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581"/>
              </a:lnTo>
              <a:lnTo>
                <a:pt x="1302349" y="770581"/>
              </a:lnTo>
              <a:lnTo>
                <a:pt x="1302349" y="87704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1BF80-A86A-417A-9FA3-C1D6BAB2C7EE}">
      <dsp:nvSpPr>
        <dsp:cNvPr id="0" name=""/>
        <dsp:cNvSpPr/>
      </dsp:nvSpPr>
      <dsp:spPr>
        <a:xfrm>
          <a:off x="5569877" y="3048663"/>
          <a:ext cx="1055806" cy="877046"/>
        </a:xfrm>
        <a:custGeom>
          <a:avLst/>
          <a:gdLst/>
          <a:ahLst/>
          <a:cxnLst/>
          <a:rect l="0" t="0" r="0" b="0"/>
          <a:pathLst>
            <a:path>
              <a:moveTo>
                <a:pt x="1055806" y="0"/>
              </a:moveTo>
              <a:lnTo>
                <a:pt x="1055806" y="770581"/>
              </a:lnTo>
              <a:lnTo>
                <a:pt x="0" y="770581"/>
              </a:lnTo>
              <a:lnTo>
                <a:pt x="0" y="87704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0C618-8297-4457-B62B-7C2B602D838E}">
      <dsp:nvSpPr>
        <dsp:cNvPr id="0" name=""/>
        <dsp:cNvSpPr/>
      </dsp:nvSpPr>
      <dsp:spPr>
        <a:xfrm>
          <a:off x="4318879" y="1219949"/>
          <a:ext cx="2306804" cy="543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751"/>
              </a:lnTo>
              <a:lnTo>
                <a:pt x="2306804" y="436751"/>
              </a:lnTo>
              <a:lnTo>
                <a:pt x="2306804" y="54321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2D40D-E037-45FA-A40E-8ACB034CECA3}">
      <dsp:nvSpPr>
        <dsp:cNvPr id="0" name=""/>
        <dsp:cNvSpPr/>
      </dsp:nvSpPr>
      <dsp:spPr>
        <a:xfrm>
          <a:off x="2048380" y="3044708"/>
          <a:ext cx="1187533" cy="866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671"/>
              </a:lnTo>
              <a:lnTo>
                <a:pt x="1187533" y="759671"/>
              </a:lnTo>
              <a:lnTo>
                <a:pt x="1187533" y="86613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A5E3B-6508-4B09-97B9-2A3DBA63F75F}">
      <dsp:nvSpPr>
        <dsp:cNvPr id="0" name=""/>
        <dsp:cNvSpPr/>
      </dsp:nvSpPr>
      <dsp:spPr>
        <a:xfrm>
          <a:off x="837355" y="3044708"/>
          <a:ext cx="1211024" cy="847220"/>
        </a:xfrm>
        <a:custGeom>
          <a:avLst/>
          <a:gdLst/>
          <a:ahLst/>
          <a:cxnLst/>
          <a:rect l="0" t="0" r="0" b="0"/>
          <a:pathLst>
            <a:path>
              <a:moveTo>
                <a:pt x="1211024" y="0"/>
              </a:moveTo>
              <a:lnTo>
                <a:pt x="1211024" y="740755"/>
              </a:lnTo>
              <a:lnTo>
                <a:pt x="0" y="740755"/>
              </a:lnTo>
              <a:lnTo>
                <a:pt x="0" y="84722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762B9-3C21-49DA-AFE4-47AF7C0348A0}">
      <dsp:nvSpPr>
        <dsp:cNvPr id="0" name=""/>
        <dsp:cNvSpPr/>
      </dsp:nvSpPr>
      <dsp:spPr>
        <a:xfrm>
          <a:off x="2048380" y="1219949"/>
          <a:ext cx="2270499" cy="554127"/>
        </a:xfrm>
        <a:custGeom>
          <a:avLst/>
          <a:gdLst/>
          <a:ahLst/>
          <a:cxnLst/>
          <a:rect l="0" t="0" r="0" b="0"/>
          <a:pathLst>
            <a:path>
              <a:moveTo>
                <a:pt x="2270499" y="0"/>
              </a:moveTo>
              <a:lnTo>
                <a:pt x="2270499" y="447661"/>
              </a:lnTo>
              <a:lnTo>
                <a:pt x="0" y="447661"/>
              </a:lnTo>
              <a:lnTo>
                <a:pt x="0" y="55412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F3A3C-4340-4A0D-B44A-8B59030A3C61}">
      <dsp:nvSpPr>
        <dsp:cNvPr id="0" name=""/>
        <dsp:cNvSpPr/>
      </dsp:nvSpPr>
      <dsp:spPr>
        <a:xfrm>
          <a:off x="2039105" y="-121309"/>
          <a:ext cx="4559549" cy="1341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76C51-5B45-473C-8D31-6D085D937581}">
      <dsp:nvSpPr>
        <dsp:cNvPr id="0" name=""/>
        <dsp:cNvSpPr/>
      </dsp:nvSpPr>
      <dsp:spPr>
        <a:xfrm>
          <a:off x="2166799" y="0"/>
          <a:ext cx="4559549" cy="1341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Система мониторинга </a:t>
          </a:r>
          <a:endParaRPr lang="ru-RU" sz="3200" kern="1200" dirty="0"/>
        </a:p>
      </dsp:txBody>
      <dsp:txXfrm>
        <a:off x="2206083" y="39284"/>
        <a:ext cx="4480981" cy="1262691"/>
      </dsp:txXfrm>
    </dsp:sp>
    <dsp:sp modelId="{C566A7CB-09D9-4121-A008-8D9FACAA650F}">
      <dsp:nvSpPr>
        <dsp:cNvPr id="0" name=""/>
        <dsp:cNvSpPr/>
      </dsp:nvSpPr>
      <dsp:spPr>
        <a:xfrm>
          <a:off x="61198" y="1774076"/>
          <a:ext cx="3974362" cy="1270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15E0D-8454-47C2-89CD-D7B390DFF7B2}">
      <dsp:nvSpPr>
        <dsp:cNvPr id="0" name=""/>
        <dsp:cNvSpPr/>
      </dsp:nvSpPr>
      <dsp:spPr>
        <a:xfrm>
          <a:off x="188893" y="1895386"/>
          <a:ext cx="3974362" cy="1270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Диагностический блок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26109" y="1932602"/>
        <a:ext cx="3899930" cy="1196199"/>
      </dsp:txXfrm>
    </dsp:sp>
    <dsp:sp modelId="{20564AC9-D00E-4DDD-AF34-A52B1B43A9F7}">
      <dsp:nvSpPr>
        <dsp:cNvPr id="0" name=""/>
        <dsp:cNvSpPr/>
      </dsp:nvSpPr>
      <dsp:spPr>
        <a:xfrm>
          <a:off x="-120866" y="3891929"/>
          <a:ext cx="1916444" cy="1950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38575-35F4-4E79-B4FD-1248D156428E}">
      <dsp:nvSpPr>
        <dsp:cNvPr id="0" name=""/>
        <dsp:cNvSpPr/>
      </dsp:nvSpPr>
      <dsp:spPr>
        <a:xfrm>
          <a:off x="6827" y="4013238"/>
          <a:ext cx="1916444" cy="1950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регистрация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smtClean="0">
              <a:solidFill>
                <a:srgbClr val="002060"/>
              </a:solidFill>
            </a:rPr>
            <a:t>в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smtClean="0">
              <a:solidFill>
                <a:srgbClr val="002060"/>
              </a:solidFill>
            </a:rPr>
            <a:t>электронной</a:t>
          </a:r>
          <a:r>
            <a:rPr lang="ru-RU" sz="1800" b="1" kern="1200" dirty="0" smtClean="0">
              <a:solidFill>
                <a:srgbClr val="002060"/>
              </a:solidFill>
            </a:rPr>
            <a:t> базе данных участников </a:t>
          </a:r>
          <a:r>
            <a:rPr lang="ru-RU" sz="1600" b="1" kern="1200" dirty="0" smtClean="0">
              <a:solidFill>
                <a:srgbClr val="002060"/>
              </a:solidFill>
            </a:rPr>
            <a:t>мониторинга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62958" y="4069369"/>
        <a:ext cx="1804182" cy="1838658"/>
      </dsp:txXfrm>
    </dsp:sp>
    <dsp:sp modelId="{7AF5F45B-FE71-4C3B-8E91-D3D1ADC7ADB5}">
      <dsp:nvSpPr>
        <dsp:cNvPr id="0" name=""/>
        <dsp:cNvSpPr/>
      </dsp:nvSpPr>
      <dsp:spPr>
        <a:xfrm>
          <a:off x="2179809" y="3910844"/>
          <a:ext cx="2112208" cy="2066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95E20-9BB9-4137-A5C3-8B36204E721A}">
      <dsp:nvSpPr>
        <dsp:cNvPr id="0" name=""/>
        <dsp:cNvSpPr/>
      </dsp:nvSpPr>
      <dsp:spPr>
        <a:xfrm>
          <a:off x="2307504" y="4032154"/>
          <a:ext cx="2112208" cy="2066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тестирование уровней </a:t>
          </a:r>
          <a:r>
            <a:rPr lang="ru-RU" sz="1600" b="1" kern="1200" dirty="0" smtClean="0">
              <a:solidFill>
                <a:srgbClr val="002060"/>
              </a:solidFill>
            </a:rPr>
            <a:t>подготовленности</a:t>
          </a:r>
          <a:r>
            <a:rPr lang="ru-RU" sz="1800" b="1" kern="1200" dirty="0" smtClean="0">
              <a:solidFill>
                <a:srgbClr val="002060"/>
              </a:solidFill>
            </a:rPr>
            <a:t> учащихся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368044" y="4092694"/>
        <a:ext cx="1991128" cy="1945910"/>
      </dsp:txXfrm>
    </dsp:sp>
    <dsp:sp modelId="{EBCD3135-90DA-4D0F-B3A1-75DA888B72CD}">
      <dsp:nvSpPr>
        <dsp:cNvPr id="0" name=""/>
        <dsp:cNvSpPr/>
      </dsp:nvSpPr>
      <dsp:spPr>
        <a:xfrm>
          <a:off x="4483411" y="1763166"/>
          <a:ext cx="4284544" cy="1285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7974D-6809-4B45-B744-09D416BD1E80}">
      <dsp:nvSpPr>
        <dsp:cNvPr id="0" name=""/>
        <dsp:cNvSpPr/>
      </dsp:nvSpPr>
      <dsp:spPr>
        <a:xfrm>
          <a:off x="4611106" y="1884476"/>
          <a:ext cx="4284544" cy="128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Педагогический блок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4648757" y="1922127"/>
        <a:ext cx="4209242" cy="1210195"/>
      </dsp:txXfrm>
    </dsp:sp>
    <dsp:sp modelId="{8175E06F-25D5-486B-9078-1BB74F21CAA8}">
      <dsp:nvSpPr>
        <dsp:cNvPr id="0" name=""/>
        <dsp:cNvSpPr/>
      </dsp:nvSpPr>
      <dsp:spPr>
        <a:xfrm>
          <a:off x="4547406" y="3925710"/>
          <a:ext cx="2044942" cy="2165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7049C-98DE-43F0-AA30-1AE70AF6DCFE}">
      <dsp:nvSpPr>
        <dsp:cNvPr id="0" name=""/>
        <dsp:cNvSpPr/>
      </dsp:nvSpPr>
      <dsp:spPr>
        <a:xfrm>
          <a:off x="4675101" y="4047020"/>
          <a:ext cx="2044942" cy="2165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компьютерная обработка данных результатов тестирования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734995" y="4106914"/>
        <a:ext cx="1925154" cy="2045590"/>
      </dsp:txXfrm>
    </dsp:sp>
    <dsp:sp modelId="{13B95E7C-AE8D-4466-AECA-4A96CD1EE60D}">
      <dsp:nvSpPr>
        <dsp:cNvPr id="0" name=""/>
        <dsp:cNvSpPr/>
      </dsp:nvSpPr>
      <dsp:spPr>
        <a:xfrm>
          <a:off x="6847738" y="3925710"/>
          <a:ext cx="2160591" cy="2180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753C6-390A-4BE3-953B-29BB82FE2383}">
      <dsp:nvSpPr>
        <dsp:cNvPr id="0" name=""/>
        <dsp:cNvSpPr/>
      </dsp:nvSpPr>
      <dsp:spPr>
        <a:xfrm>
          <a:off x="6975432" y="4047020"/>
          <a:ext cx="2160591" cy="21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построение </a:t>
          </a:r>
          <a:r>
            <a:rPr lang="ru-RU" sz="1600" b="1" kern="1200" dirty="0" smtClean="0">
              <a:solidFill>
                <a:srgbClr val="002060"/>
              </a:solidFill>
            </a:rPr>
            <a:t>информационной </a:t>
          </a:r>
          <a:r>
            <a:rPr lang="ru-RU" sz="1800" b="1" kern="1200" dirty="0" smtClean="0">
              <a:solidFill>
                <a:srgbClr val="002060"/>
              </a:solidFill>
            </a:rPr>
            <a:t>модели уровня знаний по всем типам </a:t>
          </a:r>
          <a:r>
            <a:rPr lang="ru-RU" sz="1600" b="1" kern="1200" dirty="0" smtClean="0">
              <a:solidFill>
                <a:srgbClr val="002060"/>
              </a:solidFill>
            </a:rPr>
            <a:t>экзаменационных </a:t>
          </a:r>
          <a:r>
            <a:rPr lang="ru-RU" sz="1800" b="1" kern="1200" dirty="0" smtClean="0">
              <a:solidFill>
                <a:srgbClr val="002060"/>
              </a:solidFill>
            </a:rPr>
            <a:t>заданий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7038714" y="4110302"/>
        <a:ext cx="2034027" cy="2053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65CAE-C41E-4FEB-BF45-A70017B46BDE}">
      <dsp:nvSpPr>
        <dsp:cNvPr id="0" name=""/>
        <dsp:cNvSpPr/>
      </dsp:nvSpPr>
      <dsp:spPr>
        <a:xfrm>
          <a:off x="0" y="36506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14281-C1B5-4E3E-8693-1F6861B67738}">
      <dsp:nvSpPr>
        <dsp:cNvPr id="0" name=""/>
        <dsp:cNvSpPr/>
      </dsp:nvSpPr>
      <dsp:spPr>
        <a:xfrm>
          <a:off x="391790" y="128900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контроль</a:t>
          </a:r>
          <a:endParaRPr lang="ru-RU" sz="2800" b="1" kern="1200" dirty="0"/>
        </a:p>
      </dsp:txBody>
      <dsp:txXfrm>
        <a:off x="414847" y="151957"/>
        <a:ext cx="7789678" cy="426206"/>
      </dsp:txXfrm>
    </dsp:sp>
    <dsp:sp modelId="{39787060-BDCB-4C10-9BD7-6E3A95228A30}">
      <dsp:nvSpPr>
        <dsp:cNvPr id="0" name=""/>
        <dsp:cNvSpPr/>
      </dsp:nvSpPr>
      <dsp:spPr>
        <a:xfrm>
          <a:off x="0" y="109082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335D52-7B83-4D12-BE15-17C321F2FE92}">
      <dsp:nvSpPr>
        <dsp:cNvPr id="0" name=""/>
        <dsp:cNvSpPr/>
      </dsp:nvSpPr>
      <dsp:spPr>
        <a:xfrm>
          <a:off x="391790" y="854660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проверку</a:t>
          </a:r>
          <a:endParaRPr lang="ru-RU" sz="2800" b="1" kern="1200" dirty="0"/>
        </a:p>
      </dsp:txBody>
      <dsp:txXfrm>
        <a:off x="414847" y="877717"/>
        <a:ext cx="7789678" cy="426206"/>
      </dsp:txXfrm>
    </dsp:sp>
    <dsp:sp modelId="{99CDA82B-6359-4FF4-9725-C2D006071811}">
      <dsp:nvSpPr>
        <dsp:cNvPr id="0" name=""/>
        <dsp:cNvSpPr/>
      </dsp:nvSpPr>
      <dsp:spPr>
        <a:xfrm>
          <a:off x="0" y="181658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7EFA1B-DB09-4851-B302-5D6759A5D4B9}">
      <dsp:nvSpPr>
        <dsp:cNvPr id="0" name=""/>
        <dsp:cNvSpPr/>
      </dsp:nvSpPr>
      <dsp:spPr>
        <a:xfrm>
          <a:off x="393807" y="1587822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оценивание</a:t>
          </a:r>
          <a:endParaRPr lang="ru-RU" sz="2800" b="1" kern="1200" dirty="0"/>
        </a:p>
      </dsp:txBody>
      <dsp:txXfrm>
        <a:off x="416864" y="1610879"/>
        <a:ext cx="7789678" cy="426206"/>
      </dsp:txXfrm>
    </dsp:sp>
    <dsp:sp modelId="{5832CC11-6866-45C4-B373-269408758FA6}">
      <dsp:nvSpPr>
        <dsp:cNvPr id="0" name=""/>
        <dsp:cNvSpPr/>
      </dsp:nvSpPr>
      <dsp:spPr>
        <a:xfrm>
          <a:off x="0" y="254234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247381-FC28-4B7D-A49A-37CA02B7B14B}">
      <dsp:nvSpPr>
        <dsp:cNvPr id="0" name=""/>
        <dsp:cNvSpPr/>
      </dsp:nvSpPr>
      <dsp:spPr>
        <a:xfrm>
          <a:off x="391790" y="2306180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накопление данных, их анализ</a:t>
          </a:r>
          <a:endParaRPr lang="ru-RU" sz="2800" b="1" kern="1200" dirty="0"/>
        </a:p>
      </dsp:txBody>
      <dsp:txXfrm>
        <a:off x="414847" y="2329237"/>
        <a:ext cx="7789678" cy="426206"/>
      </dsp:txXfrm>
    </dsp:sp>
    <dsp:sp modelId="{D496ADBD-00E6-4486-A49A-1DFD7ABF7248}">
      <dsp:nvSpPr>
        <dsp:cNvPr id="0" name=""/>
        <dsp:cNvSpPr/>
      </dsp:nvSpPr>
      <dsp:spPr>
        <a:xfrm>
          <a:off x="0" y="326810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4F190C-7996-4F03-84D8-1446F36ECF79}">
      <dsp:nvSpPr>
        <dsp:cNvPr id="0" name=""/>
        <dsp:cNvSpPr/>
      </dsp:nvSpPr>
      <dsp:spPr>
        <a:xfrm>
          <a:off x="391790" y="3031940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прогнозирование</a:t>
          </a:r>
          <a:endParaRPr lang="ru-RU" sz="2800" b="1" kern="1200" dirty="0"/>
        </a:p>
      </dsp:txBody>
      <dsp:txXfrm>
        <a:off x="414847" y="3054997"/>
        <a:ext cx="7789678" cy="426206"/>
      </dsp:txXfrm>
    </dsp:sp>
    <dsp:sp modelId="{6F40CCEC-04FA-457C-9A4A-E3FCFBB08271}">
      <dsp:nvSpPr>
        <dsp:cNvPr id="0" name=""/>
        <dsp:cNvSpPr/>
      </dsp:nvSpPr>
      <dsp:spPr>
        <a:xfrm>
          <a:off x="0" y="39938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CAA4BA-1E39-4415-8B04-6160CD9D4E31}">
      <dsp:nvSpPr>
        <dsp:cNvPr id="0" name=""/>
        <dsp:cNvSpPr/>
      </dsp:nvSpPr>
      <dsp:spPr>
        <a:xfrm>
          <a:off x="364236" y="3748060"/>
          <a:ext cx="7818834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выявление динамики учебного процесса  </a:t>
          </a:r>
          <a:endParaRPr lang="ru-RU" sz="2800" b="1" kern="1200" dirty="0"/>
        </a:p>
      </dsp:txBody>
      <dsp:txXfrm>
        <a:off x="387293" y="3771117"/>
        <a:ext cx="7772720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C3DFC-4DC9-4E82-87F4-A6EFA69A9F3B}">
      <dsp:nvSpPr>
        <dsp:cNvPr id="0" name=""/>
        <dsp:cNvSpPr/>
      </dsp:nvSpPr>
      <dsp:spPr>
        <a:xfrm>
          <a:off x="0" y="1431787"/>
          <a:ext cx="82296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CADBA1-445C-4B83-9C49-65CC8DE52D55}">
      <dsp:nvSpPr>
        <dsp:cNvPr id="0" name=""/>
        <dsp:cNvSpPr/>
      </dsp:nvSpPr>
      <dsp:spPr>
        <a:xfrm>
          <a:off x="394172" y="0"/>
          <a:ext cx="7835427" cy="12765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устанавливает, какие, в каком объеме знания усвоил ученик, готов ли он к восприятию новых знаний</a:t>
          </a:r>
          <a:endParaRPr lang="ru-RU" sz="2400" b="1" kern="1200" dirty="0"/>
        </a:p>
      </dsp:txBody>
      <dsp:txXfrm>
        <a:off x="456489" y="62317"/>
        <a:ext cx="7710793" cy="1151930"/>
      </dsp:txXfrm>
    </dsp:sp>
    <dsp:sp modelId="{4FDBA75A-EFCF-4B8D-A0C3-E5F22FEC749F}">
      <dsp:nvSpPr>
        <dsp:cNvPr id="0" name=""/>
        <dsp:cNvSpPr/>
      </dsp:nvSpPr>
      <dsp:spPr>
        <a:xfrm>
          <a:off x="0" y="2810712"/>
          <a:ext cx="82296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29B8A7-2F12-4C29-8CA5-20EC8233D735}">
      <dsp:nvSpPr>
        <dsp:cNvPr id="0" name=""/>
        <dsp:cNvSpPr/>
      </dsp:nvSpPr>
      <dsp:spPr>
        <a:xfrm>
          <a:off x="358209" y="1515815"/>
          <a:ext cx="7871390" cy="12997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получает сведения о характере самостоятельной учебной деятельности школьника</a:t>
          </a:r>
          <a:endParaRPr lang="ru-RU" sz="2400" b="1" kern="1200" dirty="0"/>
        </a:p>
      </dsp:txBody>
      <dsp:txXfrm>
        <a:off x="421656" y="1579262"/>
        <a:ext cx="7744496" cy="1172831"/>
      </dsp:txXfrm>
    </dsp:sp>
    <dsp:sp modelId="{8B9D4615-3035-4194-910C-5B5F4916E837}">
      <dsp:nvSpPr>
        <dsp:cNvPr id="0" name=""/>
        <dsp:cNvSpPr/>
      </dsp:nvSpPr>
      <dsp:spPr>
        <a:xfrm>
          <a:off x="0" y="4170939"/>
          <a:ext cx="82296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3A1E1D-800C-4D36-BB67-1FFC2C0FB081}">
      <dsp:nvSpPr>
        <dsp:cNvPr id="0" name=""/>
        <dsp:cNvSpPr/>
      </dsp:nvSpPr>
      <dsp:spPr>
        <a:xfrm>
          <a:off x="389780" y="2963712"/>
          <a:ext cx="7837627" cy="12810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понимает, насколько его собственная работа была  плодотворной, удачно ли он использовал возможности педагогического процесса в обучающих целях</a:t>
          </a:r>
          <a:endParaRPr lang="ru-RU" sz="2400" b="1" kern="1200" dirty="0"/>
        </a:p>
      </dsp:txBody>
      <dsp:txXfrm>
        <a:off x="452315" y="3026247"/>
        <a:ext cx="7712557" cy="1155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579DB-B5FE-49CE-A1EA-5D7BA8ECBB19}">
      <dsp:nvSpPr>
        <dsp:cNvPr id="0" name=""/>
        <dsp:cNvSpPr/>
      </dsp:nvSpPr>
      <dsp:spPr>
        <a:xfrm>
          <a:off x="0" y="515611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44F02E-72DE-4BE6-AAA1-BD57F5969BE3}">
      <dsp:nvSpPr>
        <dsp:cNvPr id="0" name=""/>
        <dsp:cNvSpPr/>
      </dsp:nvSpPr>
      <dsp:spPr>
        <a:xfrm>
          <a:off x="391790" y="28531"/>
          <a:ext cx="7835792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дает возможность получить информацию о своей учебной деятельности</a:t>
          </a:r>
          <a:endParaRPr lang="ru-RU" sz="2800" b="1" kern="1200" dirty="0"/>
        </a:p>
      </dsp:txBody>
      <dsp:txXfrm>
        <a:off x="439345" y="76086"/>
        <a:ext cx="7740682" cy="879050"/>
      </dsp:txXfrm>
    </dsp:sp>
    <dsp:sp modelId="{D71E2F68-5605-498A-9D8D-05ADCCBE2108}">
      <dsp:nvSpPr>
        <dsp:cNvPr id="0" name=""/>
        <dsp:cNvSpPr/>
      </dsp:nvSpPr>
      <dsp:spPr>
        <a:xfrm>
          <a:off x="0" y="2168950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7ACD0E-3F16-492F-9FA2-EBCEFAF520E7}">
      <dsp:nvSpPr>
        <dsp:cNvPr id="0" name=""/>
        <dsp:cNvSpPr/>
      </dsp:nvSpPr>
      <dsp:spPr>
        <a:xfrm>
          <a:off x="391790" y="1525411"/>
          <a:ext cx="7835792" cy="11306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помогает понять, каких успехов он добился в освоении знаний, и увидеть пробелы и недостатки в них</a:t>
          </a:r>
          <a:endParaRPr lang="ru-RU" sz="2800" b="1" kern="1200" dirty="0"/>
        </a:p>
      </dsp:txBody>
      <dsp:txXfrm>
        <a:off x="446982" y="1580603"/>
        <a:ext cx="7725408" cy="1020235"/>
      </dsp:txXfrm>
    </dsp:sp>
    <dsp:sp modelId="{934F9BDC-421D-4C72-8FB7-5BC984C5D68B}">
      <dsp:nvSpPr>
        <dsp:cNvPr id="0" name=""/>
        <dsp:cNvSpPr/>
      </dsp:nvSpPr>
      <dsp:spPr>
        <a:xfrm>
          <a:off x="0" y="3665830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429FE3-B42D-472E-9355-EC43062B001B}">
      <dsp:nvSpPr>
        <dsp:cNvPr id="0" name=""/>
        <dsp:cNvSpPr/>
      </dsp:nvSpPr>
      <dsp:spPr>
        <a:xfrm>
          <a:off x="391790" y="3178750"/>
          <a:ext cx="7835792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помогает быть дисциплинированным, развивать волевые качества</a:t>
          </a:r>
          <a:endParaRPr lang="ru-RU" sz="2800" b="1" kern="1200" dirty="0"/>
        </a:p>
      </dsp:txBody>
      <dsp:txXfrm>
        <a:off x="439345" y="3226305"/>
        <a:ext cx="7740682" cy="879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84439-752F-4DF5-B9A7-C606B0A263FE}">
      <dsp:nvSpPr>
        <dsp:cNvPr id="0" name=""/>
        <dsp:cNvSpPr/>
      </dsp:nvSpPr>
      <dsp:spPr>
        <a:xfrm>
          <a:off x="0" y="284780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DE2387-6B5B-4FC7-926B-E835B93B3C66}">
      <dsp:nvSpPr>
        <dsp:cNvPr id="0" name=""/>
        <dsp:cNvSpPr/>
      </dsp:nvSpPr>
      <dsp:spPr>
        <a:xfrm>
          <a:off x="411480" y="78140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индивидуальный характер </a:t>
          </a:r>
          <a:endParaRPr lang="ru-RU" sz="2400" kern="1200" dirty="0"/>
        </a:p>
      </dsp:txBody>
      <dsp:txXfrm>
        <a:off x="431655" y="98315"/>
        <a:ext cx="5720370" cy="372930"/>
      </dsp:txXfrm>
    </dsp:sp>
    <dsp:sp modelId="{DB222624-A6CA-4BED-A9DC-1E5FB9CDCC72}">
      <dsp:nvSpPr>
        <dsp:cNvPr id="0" name=""/>
        <dsp:cNvSpPr/>
      </dsp:nvSpPr>
      <dsp:spPr>
        <a:xfrm>
          <a:off x="0" y="919820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A569B5-065D-4F89-B4FD-C3AA4AF7C060}">
      <dsp:nvSpPr>
        <dsp:cNvPr id="0" name=""/>
        <dsp:cNvSpPr/>
      </dsp:nvSpPr>
      <dsp:spPr>
        <a:xfrm>
          <a:off x="411480" y="713180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систематичность, регулярность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431655" y="733355"/>
        <a:ext cx="5720370" cy="372930"/>
      </dsp:txXfrm>
    </dsp:sp>
    <dsp:sp modelId="{89868FAD-D289-4461-AAFB-81725195CCB7}">
      <dsp:nvSpPr>
        <dsp:cNvPr id="0" name=""/>
        <dsp:cNvSpPr/>
      </dsp:nvSpPr>
      <dsp:spPr>
        <a:xfrm>
          <a:off x="0" y="1554860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518A1-B111-4B4E-9550-A419A37AE226}">
      <dsp:nvSpPr>
        <dsp:cNvPr id="0" name=""/>
        <dsp:cNvSpPr/>
      </dsp:nvSpPr>
      <dsp:spPr>
        <a:xfrm>
          <a:off x="411480" y="1348221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разнообразие форм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431655" y="1368396"/>
        <a:ext cx="5720370" cy="372930"/>
      </dsp:txXfrm>
    </dsp:sp>
    <dsp:sp modelId="{31537954-0B34-4671-A953-38FFC7D4CA2F}">
      <dsp:nvSpPr>
        <dsp:cNvPr id="0" name=""/>
        <dsp:cNvSpPr/>
      </dsp:nvSpPr>
      <dsp:spPr>
        <a:xfrm>
          <a:off x="0" y="218990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163275-BD74-43E3-8A29-0A9756697AC7}">
      <dsp:nvSpPr>
        <dsp:cNvPr id="0" name=""/>
        <dsp:cNvSpPr/>
      </dsp:nvSpPr>
      <dsp:spPr>
        <a:xfrm>
          <a:off x="411480" y="1983261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всесторонность</a:t>
          </a:r>
          <a:endParaRPr lang="ru-RU" sz="2400" kern="1200" dirty="0"/>
        </a:p>
      </dsp:txBody>
      <dsp:txXfrm>
        <a:off x="431655" y="2003436"/>
        <a:ext cx="5720370" cy="372930"/>
      </dsp:txXfrm>
    </dsp:sp>
    <dsp:sp modelId="{F51F3BE1-5AFC-41BD-B6E7-240BADCCEF1F}">
      <dsp:nvSpPr>
        <dsp:cNvPr id="0" name=""/>
        <dsp:cNvSpPr/>
      </dsp:nvSpPr>
      <dsp:spPr>
        <a:xfrm>
          <a:off x="0" y="282494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A1C9F3-642A-4D82-B9F2-2A7CFD92F3CF}">
      <dsp:nvSpPr>
        <dsp:cNvPr id="0" name=""/>
        <dsp:cNvSpPr/>
      </dsp:nvSpPr>
      <dsp:spPr>
        <a:xfrm>
          <a:off x="411480" y="2618301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объективность</a:t>
          </a:r>
          <a:endParaRPr lang="ru-RU" sz="2400" kern="1200" dirty="0"/>
        </a:p>
      </dsp:txBody>
      <dsp:txXfrm>
        <a:off x="431655" y="2638476"/>
        <a:ext cx="5720370" cy="372930"/>
      </dsp:txXfrm>
    </dsp:sp>
    <dsp:sp modelId="{10A7331F-AFA3-489B-9F2F-32E8629A3C03}">
      <dsp:nvSpPr>
        <dsp:cNvPr id="0" name=""/>
        <dsp:cNvSpPr/>
      </dsp:nvSpPr>
      <dsp:spPr>
        <a:xfrm>
          <a:off x="0" y="345998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E8FBA3-8EE4-465A-B5EB-EC5C673D50C7}">
      <dsp:nvSpPr>
        <dsp:cNvPr id="0" name=""/>
        <dsp:cNvSpPr/>
      </dsp:nvSpPr>
      <dsp:spPr>
        <a:xfrm>
          <a:off x="411480" y="3253341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дифференцированный подход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431655" y="3273516"/>
        <a:ext cx="5720370" cy="372930"/>
      </dsp:txXfrm>
    </dsp:sp>
    <dsp:sp modelId="{988438CC-F859-4365-AEDD-5F95DF528D27}">
      <dsp:nvSpPr>
        <dsp:cNvPr id="0" name=""/>
        <dsp:cNvSpPr/>
      </dsp:nvSpPr>
      <dsp:spPr>
        <a:xfrm>
          <a:off x="0" y="409502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BCAA42-FEEB-44F9-9956-9121DF418B0B}">
      <dsp:nvSpPr>
        <dsp:cNvPr id="0" name=""/>
        <dsp:cNvSpPr/>
      </dsp:nvSpPr>
      <dsp:spPr>
        <a:xfrm>
          <a:off x="411480" y="3888381"/>
          <a:ext cx="57607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единство требований </a:t>
          </a:r>
          <a:endParaRPr lang="ru-RU" sz="2400" kern="1200" dirty="0"/>
        </a:p>
      </dsp:txBody>
      <dsp:txXfrm>
        <a:off x="431655" y="3908556"/>
        <a:ext cx="5720370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E216C-48C9-46D5-B407-DE38B0634DB5}">
      <dsp:nvSpPr>
        <dsp:cNvPr id="0" name=""/>
        <dsp:cNvSpPr/>
      </dsp:nvSpPr>
      <dsp:spPr>
        <a:xfrm>
          <a:off x="0" y="735443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761C33-66EA-4E78-B72E-1191FF24E3FF}">
      <dsp:nvSpPr>
        <dsp:cNvPr id="0" name=""/>
        <dsp:cNvSpPr/>
      </dsp:nvSpPr>
      <dsp:spPr>
        <a:xfrm>
          <a:off x="391790" y="48896"/>
          <a:ext cx="7835792" cy="1055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u="sng" kern="1200" dirty="0" smtClean="0">
              <a:solidFill>
                <a:srgbClr val="FDDFF4"/>
              </a:solidFill>
            </a:rPr>
            <a:t>учащимся </a:t>
          </a:r>
          <a:r>
            <a:rPr lang="ru-RU" sz="2800" b="1" i="1" u="none" kern="1200" dirty="0" smtClean="0">
              <a:solidFill>
                <a:schemeClr val="bg1"/>
              </a:solidFill>
            </a:rPr>
            <a:t>–</a:t>
          </a:r>
          <a:r>
            <a:rPr lang="ru-RU" sz="2800" b="1" kern="1200" dirty="0" smtClean="0"/>
            <a:t> обрести уверенность в своих познавательных возможностях</a:t>
          </a:r>
          <a:r>
            <a:rPr lang="ru-RU" sz="2400" b="1" kern="1200" dirty="0" smtClean="0"/>
            <a:t>, </a:t>
          </a:r>
          <a:endParaRPr lang="ru-RU" sz="2400" b="1" kern="1200" dirty="0"/>
        </a:p>
      </dsp:txBody>
      <dsp:txXfrm>
        <a:off x="443318" y="100424"/>
        <a:ext cx="7732736" cy="952490"/>
      </dsp:txXfrm>
    </dsp:sp>
    <dsp:sp modelId="{97075E39-354E-452E-9101-5CADA898D16B}">
      <dsp:nvSpPr>
        <dsp:cNvPr id="0" name=""/>
        <dsp:cNvSpPr/>
      </dsp:nvSpPr>
      <dsp:spPr>
        <a:xfrm>
          <a:off x="0" y="2350036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69F0FD-0DD9-4CDD-876D-76956B4BF10C}">
      <dsp:nvSpPr>
        <dsp:cNvPr id="0" name=""/>
        <dsp:cNvSpPr/>
      </dsp:nvSpPr>
      <dsp:spPr>
        <a:xfrm>
          <a:off x="391790" y="1500443"/>
          <a:ext cx="7835792" cy="12185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u="sng" kern="1200" dirty="0" smtClean="0">
              <a:solidFill>
                <a:srgbClr val="FDDFF4"/>
              </a:solidFill>
            </a:rPr>
            <a:t>родителям </a:t>
          </a:r>
          <a:r>
            <a:rPr lang="ru-RU" sz="2800" b="1" kern="1200" dirty="0" smtClean="0"/>
            <a:t>– отслеживать процесс и результат обучения и развития своего ребенка</a:t>
          </a:r>
          <a:endParaRPr lang="ru-RU" sz="2800" b="1" kern="1200" dirty="0"/>
        </a:p>
      </dsp:txBody>
      <dsp:txXfrm>
        <a:off x="451277" y="1559930"/>
        <a:ext cx="7716818" cy="1099618"/>
      </dsp:txXfrm>
    </dsp:sp>
    <dsp:sp modelId="{A18E1D9B-AAF7-457A-B783-C1941F36F7A1}">
      <dsp:nvSpPr>
        <dsp:cNvPr id="0" name=""/>
        <dsp:cNvSpPr/>
      </dsp:nvSpPr>
      <dsp:spPr>
        <a:xfrm>
          <a:off x="0" y="3847065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3DE7E9-0EB2-42F2-ABB1-1EBC02ECAEAC}">
      <dsp:nvSpPr>
        <dsp:cNvPr id="0" name=""/>
        <dsp:cNvSpPr/>
      </dsp:nvSpPr>
      <dsp:spPr>
        <a:xfrm>
          <a:off x="391790" y="3115036"/>
          <a:ext cx="7835792" cy="1101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u="sng" kern="1200" dirty="0" smtClean="0">
              <a:solidFill>
                <a:srgbClr val="FDDFF4"/>
              </a:solidFill>
            </a:rPr>
            <a:t>учителям</a:t>
          </a:r>
          <a:r>
            <a:rPr lang="ru-RU" sz="2800" b="1" u="none" kern="1200" dirty="0" smtClean="0"/>
            <a:t> </a:t>
          </a:r>
          <a:r>
            <a:rPr lang="ru-RU" sz="2800" b="1" kern="1200" dirty="0" smtClean="0"/>
            <a:t>– оценить успешности собственной педагогической деятельности </a:t>
          </a:r>
          <a:endParaRPr lang="ru-RU" sz="2800" b="1" kern="1200" dirty="0"/>
        </a:p>
      </dsp:txBody>
      <dsp:txXfrm>
        <a:off x="445538" y="3168784"/>
        <a:ext cx="7728296" cy="9935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A6843-CACC-4B8D-8846-AA1C9895B738}">
      <dsp:nvSpPr>
        <dsp:cNvPr id="0" name=""/>
        <dsp:cNvSpPr/>
      </dsp:nvSpPr>
      <dsp:spPr>
        <a:xfrm>
          <a:off x="1004" y="1087610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предметные олимпиады</a:t>
          </a:r>
          <a:endParaRPr lang="ru-RU" sz="3600" kern="1200" dirty="0"/>
        </a:p>
      </dsp:txBody>
      <dsp:txXfrm>
        <a:off x="1004" y="1087610"/>
        <a:ext cx="3917900" cy="2350740"/>
      </dsp:txXfrm>
    </dsp:sp>
    <dsp:sp modelId="{0271CD84-4D0E-44D3-A4B8-C98D55D52B46}">
      <dsp:nvSpPr>
        <dsp:cNvPr id="0" name=""/>
        <dsp:cNvSpPr/>
      </dsp:nvSpPr>
      <dsp:spPr>
        <a:xfrm>
          <a:off x="4310695" y="1087610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турниры математических игр </a:t>
          </a:r>
          <a:endParaRPr lang="ru-RU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4310695" y="1087610"/>
        <a:ext cx="3917900" cy="23507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F92DF-5187-42AA-A984-CFFE316C095D}">
      <dsp:nvSpPr>
        <dsp:cNvPr id="0" name=""/>
        <dsp:cNvSpPr/>
      </dsp:nvSpPr>
      <dsp:spPr>
        <a:xfrm>
          <a:off x="669674" y="0"/>
          <a:ext cx="7589643" cy="4525961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0D321ED-0897-4E88-AEBA-40CA27F71E7E}">
      <dsp:nvSpPr>
        <dsp:cNvPr id="0" name=""/>
        <dsp:cNvSpPr/>
      </dsp:nvSpPr>
      <dsp:spPr>
        <a:xfrm>
          <a:off x="27903" y="1357788"/>
          <a:ext cx="2678697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мотивация</a:t>
          </a:r>
          <a:endParaRPr lang="ru-RU" sz="2800" b="1" kern="1200" dirty="0"/>
        </a:p>
      </dsp:txBody>
      <dsp:txXfrm>
        <a:off x="116279" y="1446164"/>
        <a:ext cx="2501945" cy="1633632"/>
      </dsp:txXfrm>
    </dsp:sp>
    <dsp:sp modelId="{2F2FE59D-BF79-46C7-8300-BC5D8C7CBCA1}">
      <dsp:nvSpPr>
        <dsp:cNvPr id="0" name=""/>
        <dsp:cNvSpPr/>
      </dsp:nvSpPr>
      <dsp:spPr>
        <a:xfrm>
          <a:off x="3125147" y="1357788"/>
          <a:ext cx="2678697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активность</a:t>
          </a:r>
          <a:endParaRPr lang="ru-RU" sz="2800" b="1" kern="1200" dirty="0"/>
        </a:p>
      </dsp:txBody>
      <dsp:txXfrm>
        <a:off x="3213523" y="1446164"/>
        <a:ext cx="2501945" cy="1633632"/>
      </dsp:txXfrm>
    </dsp:sp>
    <dsp:sp modelId="{C3D49068-0B7B-40C8-A7D6-28B1FFAC9E18}">
      <dsp:nvSpPr>
        <dsp:cNvPr id="0" name=""/>
        <dsp:cNvSpPr/>
      </dsp:nvSpPr>
      <dsp:spPr>
        <a:xfrm>
          <a:off x="6222391" y="1357788"/>
          <a:ext cx="2678697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b="1" kern="1200" dirty="0" smtClean="0"/>
            <a:t>успех</a:t>
          </a:r>
          <a:endParaRPr lang="ru-RU" sz="6100" b="1" kern="1200" dirty="0"/>
        </a:p>
      </dsp:txBody>
      <dsp:txXfrm>
        <a:off x="6310767" y="1446164"/>
        <a:ext cx="2501945" cy="1633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F1288-1A9C-4B25-BA15-06F701B99DA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06FB2-5F05-43A1-96A3-9B38E11A6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4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6FB2-5F05-43A1-96A3-9B38E11A668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20FB45-3CF1-4252-8345-1CECECCD7057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0AF190-2549-43F8-B754-F02EA2CB6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0FB45-3CF1-4252-8345-1CECECCD7057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190-2549-43F8-B754-F02EA2CB6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0FB45-3CF1-4252-8345-1CECECCD7057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190-2549-43F8-B754-F02EA2CB6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0FB45-3CF1-4252-8345-1CECECCD7057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190-2549-43F8-B754-F02EA2CB6D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0FB45-3CF1-4252-8345-1CECECCD7057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190-2549-43F8-B754-F02EA2CB6D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0FB45-3CF1-4252-8345-1CECECCD7057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190-2549-43F8-B754-F02EA2CB6D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0FB45-3CF1-4252-8345-1CECECCD7057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190-2549-43F8-B754-F02EA2CB6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0FB45-3CF1-4252-8345-1CECECCD7057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190-2549-43F8-B754-F02EA2CB6D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0FB45-3CF1-4252-8345-1CECECCD7057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190-2549-43F8-B754-F02EA2CB6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20FB45-3CF1-4252-8345-1CECECCD7057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AF190-2549-43F8-B754-F02EA2CB6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20FB45-3CF1-4252-8345-1CECECCD7057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0AF190-2549-43F8-B754-F02EA2CB6D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20FB45-3CF1-4252-8345-1CECECCD7057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0AF190-2549-43F8-B754-F02EA2CB6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Система мониторинга уровня математической компетентности учащихся</a:t>
            </a:r>
            <a:b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(из опыта работы МО учителей математики МБОУ СОШ №37)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Система оценивания,</a:t>
            </a:r>
            <a:b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направленная на получение информации, позволяет: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Диагностическая работа по математике в формате ЕГЭ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 «а» класс 13.03.2014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Решаемость заданий В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1011222"/>
          </a:xfrm>
        </p:spPr>
        <p:txBody>
          <a:bodyPr>
            <a:noAutofit/>
          </a:bodyPr>
          <a:lstStyle/>
          <a:p>
            <a:pPr algn="ctr"/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Диагностическая работа по математике в формате ЕГЭ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 «а» класс 13.03.2014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Решаемость заданий С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График выполнения теста по заданиям (в разрезе всей параллели)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3" y="760405"/>
          <a:ext cx="8640954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06"/>
                <a:gridCol w="1223765"/>
                <a:gridCol w="359932"/>
                <a:gridCol w="296472"/>
                <a:gridCol w="351365"/>
                <a:gridCol w="351365"/>
                <a:gridCol w="281091"/>
                <a:gridCol w="351365"/>
                <a:gridCol w="351365"/>
                <a:gridCol w="351365"/>
                <a:gridCol w="281091"/>
                <a:gridCol w="281091"/>
                <a:gridCol w="281091"/>
                <a:gridCol w="281091"/>
                <a:gridCol w="281091"/>
                <a:gridCol w="281091"/>
                <a:gridCol w="351365"/>
                <a:gridCol w="281091"/>
                <a:gridCol w="281091"/>
                <a:gridCol w="281091"/>
                <a:gridCol w="281091"/>
                <a:gridCol w="334228"/>
                <a:gridCol w="287944"/>
                <a:gridCol w="219434"/>
                <a:gridCol w="212482"/>
              </a:tblGrid>
              <a:tr h="29773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Ф.И.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Вариант</a:t>
                      </a:r>
                    </a:p>
                  </a:txBody>
                  <a:tcPr marL="68580" marR="68580" marT="0" marB="0" vert="vert270"/>
                </a:tc>
                <a:tc gridSpan="15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Часть В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Часть С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Бал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лы</a:t>
                      </a: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</a:p>
                  </a:txBody>
                  <a:tcPr marL="68580" marR="68580" marT="0" marB="0" vert="vert270" anchor="ctr"/>
                </a:tc>
              </a:tr>
              <a:tr h="148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Батырев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Белянский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Бостанова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Дегтярева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Елизарова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Жуков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Иванов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Иванова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Колпиков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Королева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Корпий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Котошенко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Лизунова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Романчук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Тищенко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Утляков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Черникова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Широбоков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287">
                <a:tc gridSpan="2">
                  <a:txBody>
                    <a:bodyPr/>
                    <a:lstStyle/>
                    <a:p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правильно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287">
                <a:tc gridSpan="2">
                  <a:txBody>
                    <a:bodyPr/>
                    <a:lstStyle/>
                    <a:p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неправильно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287">
                <a:tc gridSpan="2"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приступили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287">
                <a:tc gridSpan="2"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выполнения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648072"/>
          </a:xfrm>
        </p:spPr>
        <p:txBody>
          <a:bodyPr>
            <a:no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Тренировочная работа по математике  22.04.14 </a:t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 «А» класс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6" y="1484784"/>
          <a:ext cx="8928990" cy="439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05"/>
                <a:gridCol w="924966"/>
                <a:gridCol w="464613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</a:tblGrid>
              <a:tr h="3756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Дата 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19.11.09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08.12.09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17.02.10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23.03.10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15.04.10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06.05.10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07.06.10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ФИ </a:t>
                      </a: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обучающегося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Балл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Оценка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Балл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Балл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Балл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Балл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Балл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Балл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</a:txBody>
                  <a:tcPr marL="68580" marR="68580" marT="0" marB="0" anchor="ctr"/>
                </a:tc>
              </a:tr>
              <a:tr h="187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Агапов 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91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Бронникова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</a:tr>
              <a:tr h="196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Times New Roman"/>
                          <a:ea typeface="Times New Roman"/>
                        </a:rPr>
                        <a:t>Букреев</a:t>
                      </a: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 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29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Times New Roman"/>
                          <a:ea typeface="Times New Roman"/>
                        </a:rPr>
                        <a:t>Гвозденко</a:t>
                      </a: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 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29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Times New Roman"/>
                          <a:ea typeface="Times New Roman"/>
                        </a:rPr>
                        <a:t>Заводнова</a:t>
                      </a: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 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</a:tr>
              <a:tr h="229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Times New Roman"/>
                          <a:ea typeface="Times New Roman"/>
                        </a:rPr>
                        <a:t>Корохова</a:t>
                      </a: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 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27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Митрошкина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Times New Roman"/>
                          <a:ea typeface="Times New Roman"/>
                        </a:rPr>
                        <a:t>Мкртычева</a:t>
                      </a: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</a:tr>
              <a:tr h="229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Пантусов 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</a:tr>
              <a:tr h="260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Times New Roman"/>
                          <a:ea typeface="Times New Roman"/>
                        </a:rPr>
                        <a:t>Пироженко</a:t>
                      </a: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10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Рот 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51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Рыжикова 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01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Садовский </a:t>
                      </a:r>
                      <a:r>
                        <a:rPr lang="ru-RU" sz="1100" b="0" dirty="0" smtClean="0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</a:tr>
              <a:tr h="252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Санникова </a:t>
                      </a:r>
                      <a:r>
                        <a:rPr lang="ru-RU" sz="1100" b="0" dirty="0" smtClean="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10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Times New Roman"/>
                          <a:ea typeface="Times New Roman"/>
                        </a:rPr>
                        <a:t>Федаева</a:t>
                      </a: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 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29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Щербина 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049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Анализ результатов пробного тестирования  по математике  в формате ЕГЭ 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 «а» класс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9319"/>
          <a:ext cx="8507290" cy="4672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729"/>
                <a:gridCol w="850729"/>
                <a:gridCol w="850729"/>
                <a:gridCol w="850729"/>
                <a:gridCol w="850729"/>
                <a:gridCol w="850729"/>
                <a:gridCol w="850729"/>
                <a:gridCol w="850729"/>
                <a:gridCol w="850729"/>
                <a:gridCol w="850729"/>
              </a:tblGrid>
              <a:tr h="3588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В1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88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 балл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8FD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888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 баллов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329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30.11.11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06.03.12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22.05.12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25.09.12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22.11.12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03.12.12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28.01.13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03.03.13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16.04.13</a:t>
                      </a:r>
                      <a:endParaRPr lang="ru-RU" sz="1200" b="1" dirty="0"/>
                    </a:p>
                  </a:txBody>
                  <a:tcPr/>
                </a:tc>
              </a:tr>
              <a:tr h="62805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В2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888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 балл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8FD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5888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 баллов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8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30.11.11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06.03.12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22.05.12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25.09.12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22.11.12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03.12.12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28.01.13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03.03.13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16.04.13</a:t>
                      </a:r>
                      <a:endParaRPr lang="ru-RU" sz="1200" b="1" dirty="0"/>
                    </a:p>
                  </a:txBody>
                  <a:tcPr/>
                </a:tc>
              </a:tr>
              <a:tr h="628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В3</a:t>
                      </a:r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6916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 балл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8FD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6916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 баллов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404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8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30.11.11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06.03.12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22.05.12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25.09.12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22.11.12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03.12.12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28.01.13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03.03.13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16.04.13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 выполнения работ   ЕГЭ по математике </a:t>
            </a:r>
            <a:b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2011-2013 </a:t>
            </a:r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г.г.</a:t>
            </a:r>
            <a:b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обучающегося 11 «Б» класса   МОУ   СОШ № 37.</a:t>
            </a:r>
            <a:b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Аветисян</a:t>
            </a:r>
            <a:r>
              <a:rPr lang="ru-RU" sz="2200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200" i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РазмикА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Мониторинг знаний учащихся  11 «а» класса по математике в 2013-2014 учебном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2369"/>
            <a:ext cx="9132357" cy="568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Анализ по баллам(11 «а» и 11 «б»)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5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коммуникативная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информационная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/>
            <a:r>
              <a:rPr lang="ru-RU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автономизационная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социальная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продуктивная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нравственная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just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технологическая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>
            <a:no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результате учебной деятельности у ученика формируются следующие компетентности: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мониторинга в работе с детьми, имеющими высокие математические способности 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Победы на олимпиадах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F:\грамоты\Ларичев интеллек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620688"/>
            <a:ext cx="2555776" cy="3168352"/>
          </a:xfrm>
          <a:prstGeom prst="rect">
            <a:avLst/>
          </a:prstGeom>
          <a:noFill/>
        </p:spPr>
      </p:pic>
      <p:pic>
        <p:nvPicPr>
          <p:cNvPr id="6147" name="Picture 3" descr="F:\грамоты\Ларичев математикакр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689648"/>
            <a:ext cx="2304256" cy="3168352"/>
          </a:xfrm>
          <a:prstGeom prst="rect">
            <a:avLst/>
          </a:prstGeom>
          <a:noFill/>
        </p:spPr>
      </p:pic>
      <p:pic>
        <p:nvPicPr>
          <p:cNvPr id="6148" name="Picture 4" descr="F:\грамоты\Ларичев регион математ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620688"/>
            <a:ext cx="2304256" cy="3241537"/>
          </a:xfrm>
          <a:prstGeom prst="rect">
            <a:avLst/>
          </a:prstGeom>
          <a:noFill/>
        </p:spPr>
      </p:pic>
      <p:pic>
        <p:nvPicPr>
          <p:cNvPr id="6149" name="Picture 5" descr="F:\грамоты 1\Ларичев олимпиада матем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2267744" cy="3229562"/>
          </a:xfrm>
          <a:prstGeom prst="rect">
            <a:avLst/>
          </a:prstGeom>
          <a:noFill/>
        </p:spPr>
      </p:pic>
      <p:pic>
        <p:nvPicPr>
          <p:cNvPr id="6150" name="Picture 6" descr="F:\Ларичев мат. кра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645024"/>
            <a:ext cx="244827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Участие школьной команды </a:t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математических турнирах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F:\грамоты\Математика призер коман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2160239" cy="3384376"/>
          </a:xfrm>
          <a:prstGeom prst="rect">
            <a:avLst/>
          </a:prstGeom>
          <a:noFill/>
        </p:spPr>
      </p:pic>
      <p:pic>
        <p:nvPicPr>
          <p:cNvPr id="7171" name="Picture 3" descr="F:\грамоты\Квадратура кру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2232248" cy="3384376"/>
          </a:xfrm>
          <a:prstGeom prst="rect">
            <a:avLst/>
          </a:prstGeom>
          <a:noFill/>
        </p:spPr>
      </p:pic>
      <p:pic>
        <p:nvPicPr>
          <p:cNvPr id="7172" name="Picture 4" descr="F:\грамоты\Квадратура круга кра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84784"/>
            <a:ext cx="2304256" cy="3384376"/>
          </a:xfrm>
          <a:prstGeom prst="rect">
            <a:avLst/>
          </a:prstGeom>
          <a:noFill/>
        </p:spPr>
      </p:pic>
      <p:pic>
        <p:nvPicPr>
          <p:cNvPr id="7173" name="Picture 5" descr="F:\Квадратура круга  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84784"/>
            <a:ext cx="233975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Система оценки должна быть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ориентирована на </a:t>
            </a:r>
            <a:r>
              <a:rPr lang="ru-RU" sz="3600" b="1" i="1" dirty="0" smtClean="0">
                <a:solidFill>
                  <a:srgbClr val="0033CC"/>
                </a:solidFill>
              </a:rPr>
              <a:t>стимулирование</a:t>
            </a:r>
            <a:r>
              <a:rPr lang="ru-RU" sz="3600" b="1" dirty="0" smtClean="0">
                <a:solidFill>
                  <a:srgbClr val="0033CC"/>
                </a:solidFill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обучающегося к объективному контролю,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на </a:t>
            </a:r>
            <a:r>
              <a:rPr lang="ru-RU" sz="3600" b="1" i="1" dirty="0" smtClean="0">
                <a:solidFill>
                  <a:srgbClr val="0033CC"/>
                </a:solidFill>
              </a:rPr>
              <a:t>формирование потребности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 адекватной самооценке,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а не на сокрытие своего незнания и неумения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 мониторинга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481138"/>
          <a:ext cx="892899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Ситуация успеха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Действенность технологии педагогического мониторинга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7010" t="21614" r="4393" b="11281"/>
          <a:stretch/>
        </p:blipFill>
        <p:spPr bwMode="auto">
          <a:xfrm>
            <a:off x="539552" y="1700808"/>
            <a:ext cx="810141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система сбора, обработки, хранения и распространения информации об образовательной системе, </a:t>
            </a:r>
          </a:p>
          <a:p>
            <a:pPr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позволяющая судить о состоянии объекта в любой момент времени и дающая прогноз его развития</a:t>
            </a:r>
          </a:p>
          <a:p>
            <a:pPr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А.Н. Майоров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Мониторинг в образовании 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116632"/>
          <a:ext cx="889248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Диагностика включает: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ходе контроля учитель: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7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Обучающемуся контроль: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Требования к контролю: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1654</TotalTime>
  <Words>1328</Words>
  <Application>Microsoft Office PowerPoint</Application>
  <PresentationFormat>Экран (4:3)</PresentationFormat>
  <Paragraphs>933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Система мониторинга уровня математической компетентности учащихся </vt:lpstr>
      <vt:lpstr>В результате учебной деятельности у ученика формируются следующие компетентности:</vt:lpstr>
      <vt:lpstr>Мониторинг в образовании </vt:lpstr>
      <vt:lpstr>Презентация PowerPoint</vt:lpstr>
      <vt:lpstr>Презентация PowerPoint</vt:lpstr>
      <vt:lpstr>Диагностика включает:</vt:lpstr>
      <vt:lpstr>В ходе контроля учитель: </vt:lpstr>
      <vt:lpstr>Обучающемуся контроль: </vt:lpstr>
      <vt:lpstr>Требования к контролю: </vt:lpstr>
      <vt:lpstr>Система оценивания,  направленная на получение информации, позволяет: </vt:lpstr>
      <vt:lpstr>Диагностическая работа по математике в формате ЕГЭ  11 «а» класс 13.03.2014 Решаемость заданий В</vt:lpstr>
      <vt:lpstr>Диагностическая работа по математике в формате ЕГЭ  11 «а» класс 13.03.2014 Решаемость заданий С</vt:lpstr>
      <vt:lpstr>График выполнения теста по заданиям (в разрезе всей параллели)</vt:lpstr>
      <vt:lpstr>Тренировочная работа по математике  22.04.14  11 «А» класс</vt:lpstr>
      <vt:lpstr>Анализ результатов пробного тестирования  по математике  в формате ЕГЭ  11 «а» класс</vt:lpstr>
      <vt:lpstr>Результаты выполнения работ   ЕГЭ по математике  в 2011-2013 уч. г.г. обучающегося 11 «Б» класса   МОУ   СОШ № 37. Аветисян  РазмикА </vt:lpstr>
      <vt:lpstr>Мониторинг знаний учащихся  11 «а» класса по математике в 2013-2014 учебном году </vt:lpstr>
      <vt:lpstr>Анализ по баллам(11 «а» и 11 «б»)</vt:lpstr>
      <vt:lpstr>Презентация PowerPoint</vt:lpstr>
      <vt:lpstr>Формы мониторинга в работе с детьми, имеющими высокие математические способности </vt:lpstr>
      <vt:lpstr>Победы на олимпиадах</vt:lpstr>
      <vt:lpstr>Участие школьной команды  в математических турнирах</vt:lpstr>
      <vt:lpstr>Результат мониторинга</vt:lpstr>
      <vt:lpstr>Ситуация успеха</vt:lpstr>
      <vt:lpstr>Действенность технологии педагогического мониторинга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мониторинга уровня математической компетентности учащихся</dc:title>
  <dc:creator>111</dc:creator>
  <cp:lastModifiedBy>Пользователь</cp:lastModifiedBy>
  <cp:revision>98</cp:revision>
  <dcterms:created xsi:type="dcterms:W3CDTF">2014-08-24T16:57:56Z</dcterms:created>
  <dcterms:modified xsi:type="dcterms:W3CDTF">2014-08-27T19:18:33Z</dcterms:modified>
</cp:coreProperties>
</file>