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61" r:id="rId6"/>
    <p:sldId id="259" r:id="rId7"/>
    <p:sldId id="260" r:id="rId8"/>
    <p:sldId id="267" r:id="rId9"/>
    <p:sldId id="266" r:id="rId10"/>
    <p:sldId id="265" r:id="rId11"/>
    <p:sldId id="264" r:id="rId12"/>
    <p:sldId id="288" r:id="rId13"/>
    <p:sldId id="272" r:id="rId14"/>
    <p:sldId id="269" r:id="rId15"/>
    <p:sldId id="271" r:id="rId16"/>
    <p:sldId id="274" r:id="rId17"/>
    <p:sldId id="270" r:id="rId18"/>
    <p:sldId id="268" r:id="rId19"/>
    <p:sldId id="262" r:id="rId20"/>
    <p:sldId id="276" r:id="rId21"/>
    <p:sldId id="278" r:id="rId22"/>
    <p:sldId id="283" r:id="rId23"/>
    <p:sldId id="263" r:id="rId24"/>
    <p:sldId id="284" r:id="rId25"/>
    <p:sldId id="286" r:id="rId26"/>
    <p:sldId id="285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3D0E"/>
    <a:srgbClr val="D15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304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9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1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7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0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F656A-DE5B-4D21-8383-B51598A1AA5E}" type="datetimeFigureOut">
              <a:rPr lang="ru-RU" smtClean="0"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BE663-7D1F-4A09-867F-68231791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22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354" y="620688"/>
            <a:ext cx="634975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1-е сентября</a:t>
            </a:r>
          </a:p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</a:t>
            </a:r>
          </a:p>
          <a:p>
            <a:pPr algn="r"/>
            <a:endParaRPr lang="ru-RU" sz="8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8800" b="1" dirty="0" smtClean="0">
                <a:solidFill>
                  <a:srgbClr val="B23D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НАЧАЛО…</a:t>
            </a:r>
            <a:endParaRPr lang="ru-RU" sz="8800" b="1" dirty="0">
              <a:solidFill>
                <a:srgbClr val="B23D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1-sentyabrya-sentyabr_-shkola-i-uchitel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5554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r="3685" b="16495"/>
          <a:stretch/>
        </p:blipFill>
        <p:spPr bwMode="auto">
          <a:xfrm>
            <a:off x="3995936" y="348680"/>
            <a:ext cx="4789715" cy="61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IMG_9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186">
            <a:off x="1275359" y="4352956"/>
            <a:ext cx="2664296" cy="17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560894" cy="608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IMG_9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402">
            <a:off x="1090555" y="3685721"/>
            <a:ext cx="2952328" cy="19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1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IMG_91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620688"/>
            <a:ext cx="747064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6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5762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61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Desktop\DSC_0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65" y="908720"/>
            <a:ext cx="75762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5762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5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1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36" y="692696"/>
            <a:ext cx="75762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4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DSC_0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74680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9979" r="10695" b="19959"/>
          <a:stretch/>
        </p:blipFill>
        <p:spPr bwMode="auto">
          <a:xfrm>
            <a:off x="1121296" y="836712"/>
            <a:ext cx="76639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 клас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98" y="620688"/>
            <a:ext cx="73038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ользователь\Desktop\DSC_0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5762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DSC_06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75762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 клас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98" y="620688"/>
            <a:ext cx="73038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4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68085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354" y="620688"/>
            <a:ext cx="634975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1-е сентября</a:t>
            </a:r>
          </a:p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</a:t>
            </a:r>
          </a:p>
          <a:p>
            <a:pPr algn="r"/>
            <a:endParaRPr lang="ru-RU" sz="8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8800" b="1" dirty="0" smtClean="0">
                <a:solidFill>
                  <a:srgbClr val="B23D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НАЧАЛО…</a:t>
            </a:r>
            <a:endParaRPr lang="ru-RU" sz="8800" b="1" dirty="0">
              <a:solidFill>
                <a:srgbClr val="B23D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3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419" y="620688"/>
            <a:ext cx="634968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1-е сентября</a:t>
            </a:r>
          </a:p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</a:t>
            </a:r>
          </a:p>
          <a:p>
            <a:pPr algn="r"/>
            <a:r>
              <a:rPr lang="ru-RU" sz="8800" b="1" dirty="0" smtClean="0">
                <a:solidFill>
                  <a:srgbClr val="B23D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</a:t>
            </a:r>
          </a:p>
          <a:p>
            <a:pPr algn="r"/>
            <a:r>
              <a:rPr lang="ru-RU" sz="8800" b="1" dirty="0" smtClean="0">
                <a:solidFill>
                  <a:srgbClr val="B23D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ВПЕРЕДИ…</a:t>
            </a:r>
            <a:endParaRPr lang="ru-RU" sz="8800" b="1" dirty="0">
              <a:solidFill>
                <a:srgbClr val="B23D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354" y="620688"/>
            <a:ext cx="634975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1-е сентября</a:t>
            </a:r>
          </a:p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</a:t>
            </a:r>
          </a:p>
          <a:p>
            <a:pPr algn="r"/>
            <a:endParaRPr lang="ru-RU" sz="8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8800" b="1" dirty="0" smtClean="0">
                <a:solidFill>
                  <a:srgbClr val="B23D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УДАЧИ…</a:t>
            </a:r>
            <a:endParaRPr lang="ru-RU" sz="8800" b="1" dirty="0">
              <a:solidFill>
                <a:srgbClr val="B23D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4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354" y="620688"/>
            <a:ext cx="634975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1-е сентября</a:t>
            </a:r>
          </a:p>
          <a:p>
            <a:pPr algn="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</a:t>
            </a:r>
          </a:p>
          <a:p>
            <a:pPr algn="r"/>
            <a:endParaRPr lang="ru-RU" sz="8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8800" b="1" dirty="0" smtClean="0">
                <a:solidFill>
                  <a:srgbClr val="B23D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 НАМ!</a:t>
            </a:r>
            <a:endParaRPr lang="ru-RU" sz="8800" b="1" dirty="0">
              <a:solidFill>
                <a:srgbClr val="B23D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23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ользователь\Desktop\DSC_06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86928"/>
            <a:ext cx="7624914" cy="50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8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488886" cy="598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ользователь\Desktop\DSC_0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319">
            <a:off x="1237993" y="3404240"/>
            <a:ext cx="2704991" cy="17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664"/>
            <a:ext cx="4541061" cy="605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esktop\DSC_0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109">
            <a:off x="1476960" y="2935868"/>
            <a:ext cx="2212979" cy="332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2" y="404664"/>
            <a:ext cx="7747032" cy="58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5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548680"/>
            <a:ext cx="758484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18" y="377733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_9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162">
            <a:off x="1283136" y="3385412"/>
            <a:ext cx="2639782" cy="175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578896" cy="61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2014-2015 учебный год\9А класс!!!!!\ФОТО\Гарунова лето\Школа\CAM00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238">
            <a:off x="1384443" y="3257573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2014-2015 учебный год\9А класс!!!!!\ФОТО\Гарунова лето\Школа\getImage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234">
            <a:off x="1068423" y="1006294"/>
            <a:ext cx="2985246" cy="16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33</Words>
  <Application>Microsoft Office PowerPoint</Application>
  <PresentationFormat>Экран (4:3)</PresentationFormat>
  <Paragraphs>20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2014-09-09T19:07:49Z</dcterms:created>
  <dcterms:modified xsi:type="dcterms:W3CDTF">2014-09-11T19:35:59Z</dcterms:modified>
</cp:coreProperties>
</file>