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73" r:id="rId5"/>
    <p:sldId id="269" r:id="rId6"/>
    <p:sldId id="271" r:id="rId7"/>
    <p:sldId id="258" r:id="rId8"/>
    <p:sldId id="274" r:id="rId9"/>
    <p:sldId id="272" r:id="rId10"/>
    <p:sldId id="262" r:id="rId11"/>
    <p:sldId id="259" r:id="rId12"/>
    <p:sldId id="257" r:id="rId13"/>
    <p:sldId id="260" r:id="rId14"/>
    <p:sldId id="265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66E"/>
    <a:srgbClr val="6C4E6E"/>
    <a:srgbClr val="582575"/>
    <a:srgbClr val="4E0963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5" autoAdjust="0"/>
  </p:normalViewPr>
  <p:slideViewPr>
    <p:cSldViewPr>
      <p:cViewPr varScale="1">
        <p:scale>
          <a:sx n="109" d="100"/>
          <a:sy n="109" d="100"/>
        </p:scale>
        <p:origin x="-167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EA54E-25D3-49F4-9456-B9EBFF544122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E2EA90-043E-43C8-A794-6F9A47406A3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ОГЭ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98490-05AE-48D6-AC4C-B806432AEAFA}" type="parTrans" cxnId="{7F04E1D0-48EF-4906-BD62-EA32167DD267}">
      <dgm:prSet/>
      <dgm:spPr/>
      <dgm:t>
        <a:bodyPr/>
        <a:lstStyle/>
        <a:p>
          <a:endParaRPr lang="ru-RU"/>
        </a:p>
      </dgm:t>
    </dgm:pt>
    <dgm:pt modelId="{6C467BB8-C1C3-4147-A277-E9989F132263}" type="sibTrans" cxnId="{7F04E1D0-48EF-4906-BD62-EA32167DD267}">
      <dgm:prSet/>
      <dgm:spPr/>
      <dgm:t>
        <a:bodyPr/>
        <a:lstStyle/>
        <a:p>
          <a:endParaRPr lang="ru-RU"/>
        </a:p>
      </dgm:t>
    </dgm:pt>
    <dgm:pt modelId="{AE51EE65-5DAC-4E7B-B73C-9E706002323B}">
      <dgm:prSet phldrT="[Текст]" custT="1"/>
      <dgm:spPr/>
      <dgm:t>
        <a:bodyPr/>
        <a:lstStyle/>
        <a:p>
          <a:r>
            <a:rPr lang="ru-RU" sz="1400" b="1" dirty="0" smtClean="0"/>
            <a:t>Лекционно-практические занятия</a:t>
          </a:r>
          <a:endParaRPr lang="ru-RU" sz="1400" b="1" dirty="0"/>
        </a:p>
      </dgm:t>
    </dgm:pt>
    <dgm:pt modelId="{1B7600DE-544C-490E-86D1-2DD805BCACC0}" type="parTrans" cxnId="{E59F1302-6CE0-461C-9D1D-BC78F6BFD70C}">
      <dgm:prSet/>
      <dgm:spPr/>
      <dgm:t>
        <a:bodyPr/>
        <a:lstStyle/>
        <a:p>
          <a:endParaRPr lang="ru-RU"/>
        </a:p>
      </dgm:t>
    </dgm:pt>
    <dgm:pt modelId="{B5911D15-8F1E-46C2-9898-9D802E34122D}" type="sibTrans" cxnId="{E59F1302-6CE0-461C-9D1D-BC78F6BFD70C}">
      <dgm:prSet/>
      <dgm:spPr/>
      <dgm:t>
        <a:bodyPr/>
        <a:lstStyle/>
        <a:p>
          <a:endParaRPr lang="ru-RU"/>
        </a:p>
      </dgm:t>
    </dgm:pt>
    <dgm:pt modelId="{F6AE5202-FACF-4F47-8347-88459FCB2EC8}">
      <dgm:prSet phldrT="[Текст]" custT="1"/>
      <dgm:spPr/>
      <dgm:t>
        <a:bodyPr/>
        <a:lstStyle/>
        <a:p>
          <a:r>
            <a:rPr lang="ru-RU" sz="1400" b="1" dirty="0" smtClean="0"/>
            <a:t>Тесты самоконтроля</a:t>
          </a:r>
          <a:endParaRPr lang="ru-RU" sz="1400" b="1" dirty="0"/>
        </a:p>
      </dgm:t>
    </dgm:pt>
    <dgm:pt modelId="{E421EB39-F8A8-4778-9D98-3D2CDBBE21D7}" type="parTrans" cxnId="{40D91499-005B-4B38-94F7-9BB07632487B}">
      <dgm:prSet/>
      <dgm:spPr/>
      <dgm:t>
        <a:bodyPr/>
        <a:lstStyle/>
        <a:p>
          <a:endParaRPr lang="ru-RU"/>
        </a:p>
      </dgm:t>
    </dgm:pt>
    <dgm:pt modelId="{550AD9E4-F7E5-437E-ABD8-483DD1DF1606}" type="sibTrans" cxnId="{40D91499-005B-4B38-94F7-9BB07632487B}">
      <dgm:prSet/>
      <dgm:spPr/>
      <dgm:t>
        <a:bodyPr/>
        <a:lstStyle/>
        <a:p>
          <a:endParaRPr lang="ru-RU"/>
        </a:p>
      </dgm:t>
    </dgm:pt>
    <dgm:pt modelId="{7EAD8A27-4B9E-493C-91F0-84AA25D3A95C}">
      <dgm:prSet phldrT="[Текст]" custT="1"/>
      <dgm:spPr/>
      <dgm:t>
        <a:bodyPr/>
        <a:lstStyle/>
        <a:p>
          <a:r>
            <a:rPr lang="ru-RU" sz="1400" b="1" dirty="0" smtClean="0"/>
            <a:t>Тренинги</a:t>
          </a:r>
          <a:endParaRPr lang="ru-RU" sz="1400" b="1" dirty="0"/>
        </a:p>
      </dgm:t>
    </dgm:pt>
    <dgm:pt modelId="{0B614901-5BA3-4C83-86DF-1581436BED54}" type="parTrans" cxnId="{E8A2E427-2BD0-4E38-B797-67D2D8B026BB}">
      <dgm:prSet/>
      <dgm:spPr/>
      <dgm:t>
        <a:bodyPr/>
        <a:lstStyle/>
        <a:p>
          <a:endParaRPr lang="ru-RU"/>
        </a:p>
      </dgm:t>
    </dgm:pt>
    <dgm:pt modelId="{2781D4F6-9520-462A-9A70-FC6352493958}" type="sibTrans" cxnId="{E8A2E427-2BD0-4E38-B797-67D2D8B026BB}">
      <dgm:prSet/>
      <dgm:spPr/>
      <dgm:t>
        <a:bodyPr/>
        <a:lstStyle/>
        <a:p>
          <a:endParaRPr lang="ru-RU"/>
        </a:p>
      </dgm:t>
    </dgm:pt>
    <dgm:pt modelId="{7987510E-D427-4DC9-BD3C-4405C9901F05}">
      <dgm:prSet phldrT="[Текст]" custT="1"/>
      <dgm:spPr/>
      <dgm:t>
        <a:bodyPr/>
        <a:lstStyle/>
        <a:p>
          <a:r>
            <a:rPr lang="ru-RU" sz="1400" b="1" dirty="0" smtClean="0"/>
            <a:t>Тематические тесты</a:t>
          </a:r>
          <a:endParaRPr lang="ru-RU" sz="1400" b="1" dirty="0"/>
        </a:p>
      </dgm:t>
    </dgm:pt>
    <dgm:pt modelId="{E075A5BD-7EF5-44F0-861F-3C1E2CA1624A}" type="parTrans" cxnId="{5DA7C2DE-5478-46BD-B5A3-D740A5162C55}">
      <dgm:prSet/>
      <dgm:spPr/>
      <dgm:t>
        <a:bodyPr/>
        <a:lstStyle/>
        <a:p>
          <a:endParaRPr lang="ru-RU"/>
        </a:p>
      </dgm:t>
    </dgm:pt>
    <dgm:pt modelId="{BF7EA3D1-3D4F-47CE-AB89-6C401DF0CDE0}" type="sibTrans" cxnId="{5DA7C2DE-5478-46BD-B5A3-D740A5162C55}">
      <dgm:prSet/>
      <dgm:spPr/>
      <dgm:t>
        <a:bodyPr/>
        <a:lstStyle/>
        <a:p>
          <a:endParaRPr lang="ru-RU"/>
        </a:p>
      </dgm:t>
    </dgm:pt>
    <dgm:pt modelId="{D9FA5BC4-5C50-41A4-917F-AD6BC915DA0A}">
      <dgm:prSet phldrT="[Текст]" custT="1"/>
      <dgm:spPr/>
      <dgm:t>
        <a:bodyPr/>
        <a:lstStyle/>
        <a:p>
          <a:r>
            <a:rPr lang="ru-RU" sz="1400" b="1" dirty="0" smtClean="0"/>
            <a:t>Контрольные работы</a:t>
          </a:r>
          <a:endParaRPr lang="ru-RU" sz="1400" b="1" dirty="0"/>
        </a:p>
      </dgm:t>
    </dgm:pt>
    <dgm:pt modelId="{710B2F59-8ACC-4064-804A-900C59DCC649}" type="parTrans" cxnId="{B3D22719-8D17-482F-B9C2-1304E6A3CC6B}">
      <dgm:prSet/>
      <dgm:spPr/>
      <dgm:t>
        <a:bodyPr/>
        <a:lstStyle/>
        <a:p>
          <a:endParaRPr lang="ru-RU"/>
        </a:p>
      </dgm:t>
    </dgm:pt>
    <dgm:pt modelId="{A52BCC5A-0C3C-47A0-85D7-82E58C79D7AC}" type="sibTrans" cxnId="{B3D22719-8D17-482F-B9C2-1304E6A3CC6B}">
      <dgm:prSet/>
      <dgm:spPr/>
      <dgm:t>
        <a:bodyPr/>
        <a:lstStyle/>
        <a:p>
          <a:endParaRPr lang="ru-RU"/>
        </a:p>
      </dgm:t>
    </dgm:pt>
    <dgm:pt modelId="{E0BB52DC-5207-4A08-986C-84E42F8106DD}">
      <dgm:prSet phldrT="[Текст]" custT="1"/>
      <dgm:spPr/>
      <dgm:t>
        <a:bodyPr/>
        <a:lstStyle/>
        <a:p>
          <a:r>
            <a:rPr lang="ru-RU" sz="1400" b="1" dirty="0" smtClean="0"/>
            <a:t>Репетиции ОГЭ онлайн</a:t>
          </a:r>
          <a:endParaRPr lang="ru-RU" sz="1400" b="1" dirty="0"/>
        </a:p>
      </dgm:t>
    </dgm:pt>
    <dgm:pt modelId="{29792FC0-5EC0-41CC-A534-CFBCFEE2E147}" type="parTrans" cxnId="{CB179CC0-F4B0-4029-BCB8-2AE8F1D0587A}">
      <dgm:prSet/>
      <dgm:spPr/>
      <dgm:t>
        <a:bodyPr/>
        <a:lstStyle/>
        <a:p>
          <a:endParaRPr lang="ru-RU"/>
        </a:p>
      </dgm:t>
    </dgm:pt>
    <dgm:pt modelId="{0BF9B52C-6D70-49BC-8B42-765842D932CA}" type="sibTrans" cxnId="{CB179CC0-F4B0-4029-BCB8-2AE8F1D0587A}">
      <dgm:prSet/>
      <dgm:spPr/>
      <dgm:t>
        <a:bodyPr/>
        <a:lstStyle/>
        <a:p>
          <a:endParaRPr lang="ru-RU"/>
        </a:p>
      </dgm:t>
    </dgm:pt>
    <dgm:pt modelId="{B0353D32-07BF-4B26-ACF6-772E217D271D}">
      <dgm:prSet phldrT="[Текст]" custT="1"/>
      <dgm:spPr/>
      <dgm:t>
        <a:bodyPr/>
        <a:lstStyle/>
        <a:p>
          <a:r>
            <a:rPr lang="ru-RU" sz="1400" b="1" dirty="0" smtClean="0"/>
            <a:t>Консультации преподавателей</a:t>
          </a:r>
          <a:endParaRPr lang="ru-RU" sz="1400" b="1" dirty="0"/>
        </a:p>
      </dgm:t>
    </dgm:pt>
    <dgm:pt modelId="{F931B66D-917B-4912-823B-F232D759A9B8}" type="parTrans" cxnId="{B56BD94E-BB61-4247-9B06-0C00B0B55EA4}">
      <dgm:prSet/>
      <dgm:spPr/>
      <dgm:t>
        <a:bodyPr/>
        <a:lstStyle/>
        <a:p>
          <a:endParaRPr lang="ru-RU"/>
        </a:p>
      </dgm:t>
    </dgm:pt>
    <dgm:pt modelId="{FE7A79A6-74E4-4E03-89C7-41C24A704A7E}" type="sibTrans" cxnId="{B56BD94E-BB61-4247-9B06-0C00B0B55EA4}">
      <dgm:prSet/>
      <dgm:spPr/>
      <dgm:t>
        <a:bodyPr/>
        <a:lstStyle/>
        <a:p>
          <a:endParaRPr lang="ru-RU"/>
        </a:p>
      </dgm:t>
    </dgm:pt>
    <dgm:pt modelId="{256B51B3-626D-4FEB-A668-4EEA77791DCD}" type="pres">
      <dgm:prSet presAssocID="{E52EA54E-25D3-49F4-9456-B9EBFF5441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CD7B6-1C0D-44FF-AD7B-E494D0D30D4E}" type="pres">
      <dgm:prSet presAssocID="{4EE2EA90-043E-43C8-A794-6F9A47406A39}" presName="centerShape" presStyleLbl="node0" presStyleIdx="0" presStyleCnt="1" custScaleX="143757" custScaleY="78103" custLinFactNeighborY="-2566"/>
      <dgm:spPr/>
      <dgm:t>
        <a:bodyPr/>
        <a:lstStyle/>
        <a:p>
          <a:endParaRPr lang="ru-RU"/>
        </a:p>
      </dgm:t>
    </dgm:pt>
    <dgm:pt modelId="{486FAF2F-E4DD-4282-88DE-AA9996A37433}" type="pres">
      <dgm:prSet presAssocID="{1B7600DE-544C-490E-86D1-2DD805BCACC0}" presName="Name9" presStyleLbl="parChTrans1D2" presStyleIdx="0" presStyleCnt="7"/>
      <dgm:spPr/>
      <dgm:t>
        <a:bodyPr/>
        <a:lstStyle/>
        <a:p>
          <a:endParaRPr lang="ru-RU"/>
        </a:p>
      </dgm:t>
    </dgm:pt>
    <dgm:pt modelId="{20319790-D63D-44A4-AAC0-57A2C6BA3232}" type="pres">
      <dgm:prSet presAssocID="{1B7600DE-544C-490E-86D1-2DD805BCACC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EC7EC4E6-2388-45A8-8B82-8E42360F4DBB}" type="pres">
      <dgm:prSet presAssocID="{AE51EE65-5DAC-4E7B-B73C-9E706002323B}" presName="node" presStyleLbl="node1" presStyleIdx="0" presStyleCnt="7" custScaleX="154065" custScaleY="5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3CFEB-1275-4E65-A053-1BD6741C548D}" type="pres">
      <dgm:prSet presAssocID="{E421EB39-F8A8-4778-9D98-3D2CDBBE21D7}" presName="Name9" presStyleLbl="parChTrans1D2" presStyleIdx="1" presStyleCnt="7"/>
      <dgm:spPr/>
      <dgm:t>
        <a:bodyPr/>
        <a:lstStyle/>
        <a:p>
          <a:endParaRPr lang="ru-RU"/>
        </a:p>
      </dgm:t>
    </dgm:pt>
    <dgm:pt modelId="{F05036DE-5CC2-4759-96BD-1FFC476F03DC}" type="pres">
      <dgm:prSet presAssocID="{E421EB39-F8A8-4778-9D98-3D2CDBBE21D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3925462-E0F6-4B15-808E-0CC411C8E741}" type="pres">
      <dgm:prSet presAssocID="{F6AE5202-FACF-4F47-8347-88459FCB2EC8}" presName="node" presStyleLbl="node1" presStyleIdx="1" presStyleCnt="7" custScaleX="151991" custScaleY="59494" custRadScaleRad="136860" custRadScaleInc="4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3083-32E5-4FBD-8CB6-8DC951D807D9}" type="pres">
      <dgm:prSet presAssocID="{0B614901-5BA3-4C83-86DF-1581436BED54}" presName="Name9" presStyleLbl="parChTrans1D2" presStyleIdx="2" presStyleCnt="7"/>
      <dgm:spPr/>
      <dgm:t>
        <a:bodyPr/>
        <a:lstStyle/>
        <a:p>
          <a:endParaRPr lang="ru-RU"/>
        </a:p>
      </dgm:t>
    </dgm:pt>
    <dgm:pt modelId="{E5DF757D-A789-4C99-A49C-AA4440C36E35}" type="pres">
      <dgm:prSet presAssocID="{0B614901-5BA3-4C83-86DF-1581436BED5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6BE46C4-69D9-4B1B-91FF-D21379622985}" type="pres">
      <dgm:prSet presAssocID="{7EAD8A27-4B9E-493C-91F0-84AA25D3A95C}" presName="node" presStyleLbl="node1" presStyleIdx="2" presStyleCnt="7" custScaleX="156977" custScaleY="58800" custRadScaleRad="137065" custRadScaleInc="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73563-B12A-4783-90FC-90A86F403249}" type="pres">
      <dgm:prSet presAssocID="{E075A5BD-7EF5-44F0-861F-3C1E2CA1624A}" presName="Name9" presStyleLbl="parChTrans1D2" presStyleIdx="3" presStyleCnt="7"/>
      <dgm:spPr/>
      <dgm:t>
        <a:bodyPr/>
        <a:lstStyle/>
        <a:p>
          <a:endParaRPr lang="ru-RU"/>
        </a:p>
      </dgm:t>
    </dgm:pt>
    <dgm:pt modelId="{62CA1600-969A-4E2E-BEFA-A4D1FC24ACFE}" type="pres">
      <dgm:prSet presAssocID="{E075A5BD-7EF5-44F0-861F-3C1E2CA1624A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ADE5EB6-EEEC-448A-9D07-5369E2CC4E20}" type="pres">
      <dgm:prSet presAssocID="{7987510E-D427-4DC9-BD3C-4405C9901F05}" presName="node" presStyleLbl="node1" presStyleIdx="3" presStyleCnt="7" custScaleX="153199" custScaleY="56947" custRadScaleRad="114754" custRadScaleInc="-48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C5CAE-476D-4D6F-8F52-FF494D82B895}" type="pres">
      <dgm:prSet presAssocID="{710B2F59-8ACC-4064-804A-900C59DCC649}" presName="Name9" presStyleLbl="parChTrans1D2" presStyleIdx="4" presStyleCnt="7"/>
      <dgm:spPr/>
      <dgm:t>
        <a:bodyPr/>
        <a:lstStyle/>
        <a:p>
          <a:endParaRPr lang="ru-RU"/>
        </a:p>
      </dgm:t>
    </dgm:pt>
    <dgm:pt modelId="{A01FB2AB-3595-4ED5-B594-C86CBF43D0D5}" type="pres">
      <dgm:prSet presAssocID="{710B2F59-8ACC-4064-804A-900C59DCC64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610F33F-3185-4D2F-8819-8D3C54F10E9E}" type="pres">
      <dgm:prSet presAssocID="{D9FA5BC4-5C50-41A4-917F-AD6BC915DA0A}" presName="node" presStyleLbl="node1" presStyleIdx="4" presStyleCnt="7" custScaleX="142731" custScaleY="53218" custRadScaleRad="107810" custRadScaleInc="2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0F4B3-29C6-4FAD-890E-941EACD7AE59}" type="pres">
      <dgm:prSet presAssocID="{29792FC0-5EC0-41CC-A534-CFBCFEE2E147}" presName="Name9" presStyleLbl="parChTrans1D2" presStyleIdx="5" presStyleCnt="7"/>
      <dgm:spPr/>
      <dgm:t>
        <a:bodyPr/>
        <a:lstStyle/>
        <a:p>
          <a:endParaRPr lang="ru-RU"/>
        </a:p>
      </dgm:t>
    </dgm:pt>
    <dgm:pt modelId="{CD53C55C-DFA8-4D49-8AFE-553FDE101B96}" type="pres">
      <dgm:prSet presAssocID="{29792FC0-5EC0-41CC-A534-CFBCFEE2E14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746B660-7732-496A-BDA2-9008F4B76115}" type="pres">
      <dgm:prSet presAssocID="{E0BB52DC-5207-4A08-986C-84E42F8106DD}" presName="node" presStyleLbl="node1" presStyleIdx="5" presStyleCnt="7" custScaleX="157775" custScaleY="61003" custRadScaleRad="134816" custRadScaleInc="-13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362BC-848F-4231-BF23-A44BC2ECC05F}" type="pres">
      <dgm:prSet presAssocID="{F931B66D-917B-4912-823B-F232D759A9B8}" presName="Name9" presStyleLbl="parChTrans1D2" presStyleIdx="6" presStyleCnt="7"/>
      <dgm:spPr/>
      <dgm:t>
        <a:bodyPr/>
        <a:lstStyle/>
        <a:p>
          <a:endParaRPr lang="ru-RU"/>
        </a:p>
      </dgm:t>
    </dgm:pt>
    <dgm:pt modelId="{813CA56E-557A-4B01-91FB-E8F7CA7E2161}" type="pres">
      <dgm:prSet presAssocID="{F931B66D-917B-4912-823B-F232D759A9B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F34906E-5B7D-4659-ABF1-9972D7BD102C}" type="pres">
      <dgm:prSet presAssocID="{B0353D32-07BF-4B26-ACF6-772E217D271D}" presName="node" presStyleLbl="node1" presStyleIdx="6" presStyleCnt="7" custScaleX="159053" custScaleY="59494" custRadScaleRad="125685" custRadScaleInc="-34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2E427-2BD0-4E38-B797-67D2D8B026BB}" srcId="{4EE2EA90-043E-43C8-A794-6F9A47406A39}" destId="{7EAD8A27-4B9E-493C-91F0-84AA25D3A95C}" srcOrd="2" destOrd="0" parTransId="{0B614901-5BA3-4C83-86DF-1581436BED54}" sibTransId="{2781D4F6-9520-462A-9A70-FC6352493958}"/>
    <dgm:cxn modelId="{87AE5A3F-7B94-4F2B-AB97-4DB9C9567EA8}" type="presOf" srcId="{710B2F59-8ACC-4064-804A-900C59DCC649}" destId="{BBCC5CAE-476D-4D6F-8F52-FF494D82B895}" srcOrd="0" destOrd="0" presId="urn:microsoft.com/office/officeart/2005/8/layout/radial1"/>
    <dgm:cxn modelId="{180ACE9F-D31E-4FAC-BC84-EE077CD55F55}" type="presOf" srcId="{1B7600DE-544C-490E-86D1-2DD805BCACC0}" destId="{20319790-D63D-44A4-AAC0-57A2C6BA3232}" srcOrd="1" destOrd="0" presId="urn:microsoft.com/office/officeart/2005/8/layout/radial1"/>
    <dgm:cxn modelId="{B3D22719-8D17-482F-B9C2-1304E6A3CC6B}" srcId="{4EE2EA90-043E-43C8-A794-6F9A47406A39}" destId="{D9FA5BC4-5C50-41A4-917F-AD6BC915DA0A}" srcOrd="4" destOrd="0" parTransId="{710B2F59-8ACC-4064-804A-900C59DCC649}" sibTransId="{A52BCC5A-0C3C-47A0-85D7-82E58C79D7AC}"/>
    <dgm:cxn modelId="{7F04E1D0-48EF-4906-BD62-EA32167DD267}" srcId="{E52EA54E-25D3-49F4-9456-B9EBFF544122}" destId="{4EE2EA90-043E-43C8-A794-6F9A47406A39}" srcOrd="0" destOrd="0" parTransId="{1B298490-05AE-48D6-AC4C-B806432AEAFA}" sibTransId="{6C467BB8-C1C3-4147-A277-E9989F132263}"/>
    <dgm:cxn modelId="{39878DF9-FC7D-4E83-8621-1F6BBB5BF713}" type="presOf" srcId="{AE51EE65-5DAC-4E7B-B73C-9E706002323B}" destId="{EC7EC4E6-2388-45A8-8B82-8E42360F4DBB}" srcOrd="0" destOrd="0" presId="urn:microsoft.com/office/officeart/2005/8/layout/radial1"/>
    <dgm:cxn modelId="{C507A283-8D61-4BF6-A3E7-43941361ABFC}" type="presOf" srcId="{F931B66D-917B-4912-823B-F232D759A9B8}" destId="{813CA56E-557A-4B01-91FB-E8F7CA7E2161}" srcOrd="1" destOrd="0" presId="urn:microsoft.com/office/officeart/2005/8/layout/radial1"/>
    <dgm:cxn modelId="{E59F1302-6CE0-461C-9D1D-BC78F6BFD70C}" srcId="{4EE2EA90-043E-43C8-A794-6F9A47406A39}" destId="{AE51EE65-5DAC-4E7B-B73C-9E706002323B}" srcOrd="0" destOrd="0" parTransId="{1B7600DE-544C-490E-86D1-2DD805BCACC0}" sibTransId="{B5911D15-8F1E-46C2-9898-9D802E34122D}"/>
    <dgm:cxn modelId="{9FA1644F-7A4E-48C6-96C3-B0D4E29D0206}" type="presOf" srcId="{E52EA54E-25D3-49F4-9456-B9EBFF544122}" destId="{256B51B3-626D-4FEB-A668-4EEA77791DCD}" srcOrd="0" destOrd="0" presId="urn:microsoft.com/office/officeart/2005/8/layout/radial1"/>
    <dgm:cxn modelId="{34CA04D0-E98F-4669-9BD8-4DC1B42F7BB9}" type="presOf" srcId="{E421EB39-F8A8-4778-9D98-3D2CDBBE21D7}" destId="{2203CFEB-1275-4E65-A053-1BD6741C548D}" srcOrd="0" destOrd="0" presId="urn:microsoft.com/office/officeart/2005/8/layout/radial1"/>
    <dgm:cxn modelId="{B16CCE68-28C8-44D1-9D2D-48CD31937002}" type="presOf" srcId="{E421EB39-F8A8-4778-9D98-3D2CDBBE21D7}" destId="{F05036DE-5CC2-4759-96BD-1FFC476F03DC}" srcOrd="1" destOrd="0" presId="urn:microsoft.com/office/officeart/2005/8/layout/radial1"/>
    <dgm:cxn modelId="{2AC413A4-C7D3-4890-973E-DDCF9BCE089B}" type="presOf" srcId="{E0BB52DC-5207-4A08-986C-84E42F8106DD}" destId="{8746B660-7732-496A-BDA2-9008F4B76115}" srcOrd="0" destOrd="0" presId="urn:microsoft.com/office/officeart/2005/8/layout/radial1"/>
    <dgm:cxn modelId="{090255B2-C122-4835-9A8B-40BA5DC108EF}" type="presOf" srcId="{1B7600DE-544C-490E-86D1-2DD805BCACC0}" destId="{486FAF2F-E4DD-4282-88DE-AA9996A37433}" srcOrd="0" destOrd="0" presId="urn:microsoft.com/office/officeart/2005/8/layout/radial1"/>
    <dgm:cxn modelId="{3489D3F1-722B-4EC3-AD5C-83C2ADA2B9CA}" type="presOf" srcId="{7987510E-D427-4DC9-BD3C-4405C9901F05}" destId="{AADE5EB6-EEEC-448A-9D07-5369E2CC4E20}" srcOrd="0" destOrd="0" presId="urn:microsoft.com/office/officeart/2005/8/layout/radial1"/>
    <dgm:cxn modelId="{34DB9877-C41A-4586-BF62-5CA879E84CB4}" type="presOf" srcId="{710B2F59-8ACC-4064-804A-900C59DCC649}" destId="{A01FB2AB-3595-4ED5-B594-C86CBF43D0D5}" srcOrd="1" destOrd="0" presId="urn:microsoft.com/office/officeart/2005/8/layout/radial1"/>
    <dgm:cxn modelId="{AC25F7CC-1417-46D6-93C9-71EA8B9BED1A}" type="presOf" srcId="{0B614901-5BA3-4C83-86DF-1581436BED54}" destId="{E5DF757D-A789-4C99-A49C-AA4440C36E35}" srcOrd="1" destOrd="0" presId="urn:microsoft.com/office/officeart/2005/8/layout/radial1"/>
    <dgm:cxn modelId="{344AAA00-8935-4D59-A6B8-03FA3F1EFBC4}" type="presOf" srcId="{D9FA5BC4-5C50-41A4-917F-AD6BC915DA0A}" destId="{F610F33F-3185-4D2F-8819-8D3C54F10E9E}" srcOrd="0" destOrd="0" presId="urn:microsoft.com/office/officeart/2005/8/layout/radial1"/>
    <dgm:cxn modelId="{F0DA6625-E0C1-474C-9AEB-854423988ED9}" type="presOf" srcId="{E075A5BD-7EF5-44F0-861F-3C1E2CA1624A}" destId="{62CA1600-969A-4E2E-BEFA-A4D1FC24ACFE}" srcOrd="1" destOrd="0" presId="urn:microsoft.com/office/officeart/2005/8/layout/radial1"/>
    <dgm:cxn modelId="{A16CCCD3-2018-4EA0-AEB6-54D7A743ACA5}" type="presOf" srcId="{29792FC0-5EC0-41CC-A534-CFBCFEE2E147}" destId="{22E0F4B3-29C6-4FAD-890E-941EACD7AE59}" srcOrd="0" destOrd="0" presId="urn:microsoft.com/office/officeart/2005/8/layout/radial1"/>
    <dgm:cxn modelId="{5DA7C2DE-5478-46BD-B5A3-D740A5162C55}" srcId="{4EE2EA90-043E-43C8-A794-6F9A47406A39}" destId="{7987510E-D427-4DC9-BD3C-4405C9901F05}" srcOrd="3" destOrd="0" parTransId="{E075A5BD-7EF5-44F0-861F-3C1E2CA1624A}" sibTransId="{BF7EA3D1-3D4F-47CE-AB89-6C401DF0CDE0}"/>
    <dgm:cxn modelId="{40D91499-005B-4B38-94F7-9BB07632487B}" srcId="{4EE2EA90-043E-43C8-A794-6F9A47406A39}" destId="{F6AE5202-FACF-4F47-8347-88459FCB2EC8}" srcOrd="1" destOrd="0" parTransId="{E421EB39-F8A8-4778-9D98-3D2CDBBE21D7}" sibTransId="{550AD9E4-F7E5-437E-ABD8-483DD1DF1606}"/>
    <dgm:cxn modelId="{160D3F03-760A-4074-8822-A05A37108E2A}" type="presOf" srcId="{29792FC0-5EC0-41CC-A534-CFBCFEE2E147}" destId="{CD53C55C-DFA8-4D49-8AFE-553FDE101B96}" srcOrd="1" destOrd="0" presId="urn:microsoft.com/office/officeart/2005/8/layout/radial1"/>
    <dgm:cxn modelId="{39EBA3FB-6A8F-4465-B3F7-6C8A9B76557E}" type="presOf" srcId="{4EE2EA90-043E-43C8-A794-6F9A47406A39}" destId="{747CD7B6-1C0D-44FF-AD7B-E494D0D30D4E}" srcOrd="0" destOrd="0" presId="urn:microsoft.com/office/officeart/2005/8/layout/radial1"/>
    <dgm:cxn modelId="{557D1C4E-ECD3-464B-B967-9C454D971900}" type="presOf" srcId="{B0353D32-07BF-4B26-ACF6-772E217D271D}" destId="{3F34906E-5B7D-4659-ABF1-9972D7BD102C}" srcOrd="0" destOrd="0" presId="urn:microsoft.com/office/officeart/2005/8/layout/radial1"/>
    <dgm:cxn modelId="{9F0CAA66-661F-485A-94AF-87523D2AC144}" type="presOf" srcId="{7EAD8A27-4B9E-493C-91F0-84AA25D3A95C}" destId="{16BE46C4-69D9-4B1B-91FF-D21379622985}" srcOrd="0" destOrd="0" presId="urn:microsoft.com/office/officeart/2005/8/layout/radial1"/>
    <dgm:cxn modelId="{C4560971-1CCF-4B68-A0E8-0C953495C869}" type="presOf" srcId="{F6AE5202-FACF-4F47-8347-88459FCB2EC8}" destId="{73925462-E0F6-4B15-808E-0CC411C8E741}" srcOrd="0" destOrd="0" presId="urn:microsoft.com/office/officeart/2005/8/layout/radial1"/>
    <dgm:cxn modelId="{21FCCE21-820B-4028-A162-B94FAB954FC9}" type="presOf" srcId="{F931B66D-917B-4912-823B-F232D759A9B8}" destId="{F7F362BC-848F-4231-BF23-A44BC2ECC05F}" srcOrd="0" destOrd="0" presId="urn:microsoft.com/office/officeart/2005/8/layout/radial1"/>
    <dgm:cxn modelId="{B56BD94E-BB61-4247-9B06-0C00B0B55EA4}" srcId="{4EE2EA90-043E-43C8-A794-6F9A47406A39}" destId="{B0353D32-07BF-4B26-ACF6-772E217D271D}" srcOrd="6" destOrd="0" parTransId="{F931B66D-917B-4912-823B-F232D759A9B8}" sibTransId="{FE7A79A6-74E4-4E03-89C7-41C24A704A7E}"/>
    <dgm:cxn modelId="{F54EBBE8-DE65-4B51-B81D-54A9A49931B7}" type="presOf" srcId="{E075A5BD-7EF5-44F0-861F-3C1E2CA1624A}" destId="{54973563-B12A-4783-90FC-90A86F403249}" srcOrd="0" destOrd="0" presId="urn:microsoft.com/office/officeart/2005/8/layout/radial1"/>
    <dgm:cxn modelId="{9A563FEF-F6D4-47D5-A02C-5CA9A5886398}" type="presOf" srcId="{0B614901-5BA3-4C83-86DF-1581436BED54}" destId="{0D723083-32E5-4FBD-8CB6-8DC951D807D9}" srcOrd="0" destOrd="0" presId="urn:microsoft.com/office/officeart/2005/8/layout/radial1"/>
    <dgm:cxn modelId="{CB179CC0-F4B0-4029-BCB8-2AE8F1D0587A}" srcId="{4EE2EA90-043E-43C8-A794-6F9A47406A39}" destId="{E0BB52DC-5207-4A08-986C-84E42F8106DD}" srcOrd="5" destOrd="0" parTransId="{29792FC0-5EC0-41CC-A534-CFBCFEE2E147}" sibTransId="{0BF9B52C-6D70-49BC-8B42-765842D932CA}"/>
    <dgm:cxn modelId="{ADA927E6-DCBA-4DC8-A820-0CC5CEB4A7CC}" type="presParOf" srcId="{256B51B3-626D-4FEB-A668-4EEA77791DCD}" destId="{747CD7B6-1C0D-44FF-AD7B-E494D0D30D4E}" srcOrd="0" destOrd="0" presId="urn:microsoft.com/office/officeart/2005/8/layout/radial1"/>
    <dgm:cxn modelId="{893B6717-0026-40C2-9760-51DCA37C1BDC}" type="presParOf" srcId="{256B51B3-626D-4FEB-A668-4EEA77791DCD}" destId="{486FAF2F-E4DD-4282-88DE-AA9996A37433}" srcOrd="1" destOrd="0" presId="urn:microsoft.com/office/officeart/2005/8/layout/radial1"/>
    <dgm:cxn modelId="{9E95841D-DC8B-4D7C-A4BE-BC8B02100190}" type="presParOf" srcId="{486FAF2F-E4DD-4282-88DE-AA9996A37433}" destId="{20319790-D63D-44A4-AAC0-57A2C6BA3232}" srcOrd="0" destOrd="0" presId="urn:microsoft.com/office/officeart/2005/8/layout/radial1"/>
    <dgm:cxn modelId="{4D52B80F-9ED6-44BD-9BE5-1066DEC9B998}" type="presParOf" srcId="{256B51B3-626D-4FEB-A668-4EEA77791DCD}" destId="{EC7EC4E6-2388-45A8-8B82-8E42360F4DBB}" srcOrd="2" destOrd="0" presId="urn:microsoft.com/office/officeart/2005/8/layout/radial1"/>
    <dgm:cxn modelId="{97BDFC54-6F28-4D01-9F78-CCDF5D0E004D}" type="presParOf" srcId="{256B51B3-626D-4FEB-A668-4EEA77791DCD}" destId="{2203CFEB-1275-4E65-A053-1BD6741C548D}" srcOrd="3" destOrd="0" presId="urn:microsoft.com/office/officeart/2005/8/layout/radial1"/>
    <dgm:cxn modelId="{CB30916F-F208-4F21-A595-0B6D55FBFF46}" type="presParOf" srcId="{2203CFEB-1275-4E65-A053-1BD6741C548D}" destId="{F05036DE-5CC2-4759-96BD-1FFC476F03DC}" srcOrd="0" destOrd="0" presId="urn:microsoft.com/office/officeart/2005/8/layout/radial1"/>
    <dgm:cxn modelId="{6F3545BE-8366-4010-9DFE-1E74AAC9906E}" type="presParOf" srcId="{256B51B3-626D-4FEB-A668-4EEA77791DCD}" destId="{73925462-E0F6-4B15-808E-0CC411C8E741}" srcOrd="4" destOrd="0" presId="urn:microsoft.com/office/officeart/2005/8/layout/radial1"/>
    <dgm:cxn modelId="{B699AE44-ACB0-4127-8F8F-856CAB58C7EF}" type="presParOf" srcId="{256B51B3-626D-4FEB-A668-4EEA77791DCD}" destId="{0D723083-32E5-4FBD-8CB6-8DC951D807D9}" srcOrd="5" destOrd="0" presId="urn:microsoft.com/office/officeart/2005/8/layout/radial1"/>
    <dgm:cxn modelId="{7D6FBF84-2AEC-4464-9B08-6FBF68FB86C9}" type="presParOf" srcId="{0D723083-32E5-4FBD-8CB6-8DC951D807D9}" destId="{E5DF757D-A789-4C99-A49C-AA4440C36E35}" srcOrd="0" destOrd="0" presId="urn:microsoft.com/office/officeart/2005/8/layout/radial1"/>
    <dgm:cxn modelId="{237F8023-553C-4FCC-BE5C-2707CC1A3124}" type="presParOf" srcId="{256B51B3-626D-4FEB-A668-4EEA77791DCD}" destId="{16BE46C4-69D9-4B1B-91FF-D21379622985}" srcOrd="6" destOrd="0" presId="urn:microsoft.com/office/officeart/2005/8/layout/radial1"/>
    <dgm:cxn modelId="{E4BC9369-C3B4-478F-9166-F01B75001E07}" type="presParOf" srcId="{256B51B3-626D-4FEB-A668-4EEA77791DCD}" destId="{54973563-B12A-4783-90FC-90A86F403249}" srcOrd="7" destOrd="0" presId="urn:microsoft.com/office/officeart/2005/8/layout/radial1"/>
    <dgm:cxn modelId="{ABF04E40-D707-413A-92A5-3EA20AEC1D95}" type="presParOf" srcId="{54973563-B12A-4783-90FC-90A86F403249}" destId="{62CA1600-969A-4E2E-BEFA-A4D1FC24ACFE}" srcOrd="0" destOrd="0" presId="urn:microsoft.com/office/officeart/2005/8/layout/radial1"/>
    <dgm:cxn modelId="{BEDE39F2-C30D-4662-B2CC-6803041D445A}" type="presParOf" srcId="{256B51B3-626D-4FEB-A668-4EEA77791DCD}" destId="{AADE5EB6-EEEC-448A-9D07-5369E2CC4E20}" srcOrd="8" destOrd="0" presId="urn:microsoft.com/office/officeart/2005/8/layout/radial1"/>
    <dgm:cxn modelId="{A3484C67-14E5-4A7F-AC57-A9D59AAF477E}" type="presParOf" srcId="{256B51B3-626D-4FEB-A668-4EEA77791DCD}" destId="{BBCC5CAE-476D-4D6F-8F52-FF494D82B895}" srcOrd="9" destOrd="0" presId="urn:microsoft.com/office/officeart/2005/8/layout/radial1"/>
    <dgm:cxn modelId="{DE3F5A93-B813-4E48-9888-8E3DA99B99C4}" type="presParOf" srcId="{BBCC5CAE-476D-4D6F-8F52-FF494D82B895}" destId="{A01FB2AB-3595-4ED5-B594-C86CBF43D0D5}" srcOrd="0" destOrd="0" presId="urn:microsoft.com/office/officeart/2005/8/layout/radial1"/>
    <dgm:cxn modelId="{5BC1504A-C058-4E6F-B86E-1911A3FCF210}" type="presParOf" srcId="{256B51B3-626D-4FEB-A668-4EEA77791DCD}" destId="{F610F33F-3185-4D2F-8819-8D3C54F10E9E}" srcOrd="10" destOrd="0" presId="urn:microsoft.com/office/officeart/2005/8/layout/radial1"/>
    <dgm:cxn modelId="{3C0870AE-E9C4-426B-B6B1-600EFF8647E0}" type="presParOf" srcId="{256B51B3-626D-4FEB-A668-4EEA77791DCD}" destId="{22E0F4B3-29C6-4FAD-890E-941EACD7AE59}" srcOrd="11" destOrd="0" presId="urn:microsoft.com/office/officeart/2005/8/layout/radial1"/>
    <dgm:cxn modelId="{5BB37574-BF7B-423F-901C-8DA331AF147E}" type="presParOf" srcId="{22E0F4B3-29C6-4FAD-890E-941EACD7AE59}" destId="{CD53C55C-DFA8-4D49-8AFE-553FDE101B96}" srcOrd="0" destOrd="0" presId="urn:microsoft.com/office/officeart/2005/8/layout/radial1"/>
    <dgm:cxn modelId="{CFD0A4FC-0FD9-4331-BB40-DC4225B84A90}" type="presParOf" srcId="{256B51B3-626D-4FEB-A668-4EEA77791DCD}" destId="{8746B660-7732-496A-BDA2-9008F4B76115}" srcOrd="12" destOrd="0" presId="urn:microsoft.com/office/officeart/2005/8/layout/radial1"/>
    <dgm:cxn modelId="{EF519367-FED3-4073-9875-89661C36B6E2}" type="presParOf" srcId="{256B51B3-626D-4FEB-A668-4EEA77791DCD}" destId="{F7F362BC-848F-4231-BF23-A44BC2ECC05F}" srcOrd="13" destOrd="0" presId="urn:microsoft.com/office/officeart/2005/8/layout/radial1"/>
    <dgm:cxn modelId="{218A1B3C-E1C2-453D-BF99-50DA339B1D7C}" type="presParOf" srcId="{F7F362BC-848F-4231-BF23-A44BC2ECC05F}" destId="{813CA56E-557A-4B01-91FB-E8F7CA7E2161}" srcOrd="0" destOrd="0" presId="urn:microsoft.com/office/officeart/2005/8/layout/radial1"/>
    <dgm:cxn modelId="{9BCA2942-7BEB-44F2-9DEE-B80B3F1FB449}" type="presParOf" srcId="{256B51B3-626D-4FEB-A668-4EEA77791DCD}" destId="{3F34906E-5B7D-4659-ABF1-9972D7BD102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CD7B6-1C0D-44FF-AD7B-E494D0D30D4E}">
      <dsp:nvSpPr>
        <dsp:cNvPr id="0" name=""/>
        <dsp:cNvSpPr/>
      </dsp:nvSpPr>
      <dsp:spPr>
        <a:xfrm>
          <a:off x="2732669" y="1872193"/>
          <a:ext cx="1744928" cy="948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ОГЭ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8208" y="2011027"/>
        <a:ext cx="1233850" cy="670349"/>
      </dsp:txXfrm>
    </dsp:sp>
    <dsp:sp modelId="{486FAF2F-E4DD-4282-88DE-AA9996A37433}">
      <dsp:nvSpPr>
        <dsp:cNvPr id="0" name=""/>
        <dsp:cNvSpPr/>
      </dsp:nvSpPr>
      <dsp:spPr>
        <a:xfrm rot="16200000">
          <a:off x="3161290" y="1413189"/>
          <a:ext cx="88768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887686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82941" y="1406158"/>
        <a:ext cx="44384" cy="44384"/>
      </dsp:txXfrm>
    </dsp:sp>
    <dsp:sp modelId="{EC7EC4E6-2388-45A8-8B82-8E42360F4DBB}">
      <dsp:nvSpPr>
        <dsp:cNvPr id="0" name=""/>
        <dsp:cNvSpPr/>
      </dsp:nvSpPr>
      <dsp:spPr>
        <a:xfrm>
          <a:off x="2670109" y="256382"/>
          <a:ext cx="1870047" cy="72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Лекционно-практические занятия</a:t>
          </a:r>
          <a:endParaRPr lang="ru-RU" sz="1400" b="1" kern="1200" dirty="0"/>
        </a:p>
      </dsp:txBody>
      <dsp:txXfrm>
        <a:off x="2943971" y="363013"/>
        <a:ext cx="1322323" cy="514862"/>
      </dsp:txXfrm>
    </dsp:sp>
    <dsp:sp modelId="{2203CFEB-1275-4E65-A053-1BD6741C548D}">
      <dsp:nvSpPr>
        <dsp:cNvPr id="0" name=""/>
        <dsp:cNvSpPr/>
      </dsp:nvSpPr>
      <dsp:spPr>
        <a:xfrm rot="20090673">
          <a:off x="4214603" y="1794329"/>
          <a:ext cx="106681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066812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1339" y="1782820"/>
        <a:ext cx="53340" cy="53340"/>
      </dsp:txXfrm>
    </dsp:sp>
    <dsp:sp modelId="{73925462-E0F6-4B15-808E-0CC411C8E741}">
      <dsp:nvSpPr>
        <dsp:cNvPr id="0" name=""/>
        <dsp:cNvSpPr/>
      </dsp:nvSpPr>
      <dsp:spPr>
        <a:xfrm>
          <a:off x="4898995" y="944325"/>
          <a:ext cx="1844873" cy="7221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Тесты самоконтроля</a:t>
          </a:r>
          <a:endParaRPr lang="ru-RU" sz="1400" b="1" kern="1200" dirty="0"/>
        </a:p>
      </dsp:txBody>
      <dsp:txXfrm>
        <a:off x="5169170" y="1050080"/>
        <a:ext cx="1304523" cy="510630"/>
      </dsp:txXfrm>
    </dsp:sp>
    <dsp:sp modelId="{0D723083-32E5-4FBD-8CB6-8DC951D807D9}">
      <dsp:nvSpPr>
        <dsp:cNvPr id="0" name=""/>
        <dsp:cNvSpPr/>
      </dsp:nvSpPr>
      <dsp:spPr>
        <a:xfrm rot="905912">
          <a:off x="4370916" y="2659861"/>
          <a:ext cx="906005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906005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1269" y="2652372"/>
        <a:ext cx="45300" cy="45300"/>
      </dsp:txXfrm>
    </dsp:sp>
    <dsp:sp modelId="{16BE46C4-69D9-4B1B-91FF-D21379622985}">
      <dsp:nvSpPr>
        <dsp:cNvPr id="0" name=""/>
        <dsp:cNvSpPr/>
      </dsp:nvSpPr>
      <dsp:spPr>
        <a:xfrm>
          <a:off x="5081637" y="2644725"/>
          <a:ext cx="1905393" cy="7137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Тренинги</a:t>
          </a:r>
          <a:endParaRPr lang="ru-RU" sz="1400" b="1" kern="1200" dirty="0"/>
        </a:p>
      </dsp:txBody>
      <dsp:txXfrm>
        <a:off x="5360675" y="2749246"/>
        <a:ext cx="1347317" cy="504674"/>
      </dsp:txXfrm>
    </dsp:sp>
    <dsp:sp modelId="{54973563-B12A-4783-90FC-90A86F403249}">
      <dsp:nvSpPr>
        <dsp:cNvPr id="0" name=""/>
        <dsp:cNvSpPr/>
      </dsp:nvSpPr>
      <dsp:spPr>
        <a:xfrm rot="3195946">
          <a:off x="3692250" y="3250324"/>
          <a:ext cx="1197901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197901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1253" y="3235538"/>
        <a:ext cx="59895" cy="59895"/>
      </dsp:txXfrm>
    </dsp:sp>
    <dsp:sp modelId="{AADE5EB6-EEEC-448A-9D07-5369E2CC4E20}">
      <dsp:nvSpPr>
        <dsp:cNvPr id="0" name=""/>
        <dsp:cNvSpPr/>
      </dsp:nvSpPr>
      <dsp:spPr>
        <a:xfrm>
          <a:off x="3968213" y="3732918"/>
          <a:ext cx="1859536" cy="6912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Тематические тесты</a:t>
          </a:r>
          <a:endParaRPr lang="ru-RU" sz="1400" b="1" kern="1200" dirty="0"/>
        </a:p>
      </dsp:txBody>
      <dsp:txXfrm>
        <a:off x="4240536" y="3834146"/>
        <a:ext cx="1314890" cy="488769"/>
      </dsp:txXfrm>
    </dsp:sp>
    <dsp:sp modelId="{BBCC5CAE-476D-4D6F-8F52-FF494D82B895}">
      <dsp:nvSpPr>
        <dsp:cNvPr id="0" name=""/>
        <dsp:cNvSpPr/>
      </dsp:nvSpPr>
      <dsp:spPr>
        <a:xfrm rot="7312219">
          <a:off x="2454541" y="3264429"/>
          <a:ext cx="1140559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140559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96306" y="3251076"/>
        <a:ext cx="57027" cy="57027"/>
      </dsp:txXfrm>
    </dsp:sp>
    <dsp:sp modelId="{F610F33F-3185-4D2F-8819-8D3C54F10E9E}">
      <dsp:nvSpPr>
        <dsp:cNvPr id="0" name=""/>
        <dsp:cNvSpPr/>
      </dsp:nvSpPr>
      <dsp:spPr>
        <a:xfrm>
          <a:off x="1661857" y="3755554"/>
          <a:ext cx="1732475" cy="6459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Контрольные работы</a:t>
          </a:r>
          <a:endParaRPr lang="ru-RU" sz="1400" b="1" kern="1200" dirty="0"/>
        </a:p>
      </dsp:txBody>
      <dsp:txXfrm>
        <a:off x="1915572" y="3850153"/>
        <a:ext cx="1225045" cy="456764"/>
      </dsp:txXfrm>
    </dsp:sp>
    <dsp:sp modelId="{22E0F4B3-29C6-4FAD-890E-941EACD7AE59}">
      <dsp:nvSpPr>
        <dsp:cNvPr id="0" name=""/>
        <dsp:cNvSpPr/>
      </dsp:nvSpPr>
      <dsp:spPr>
        <a:xfrm rot="9691679">
          <a:off x="1953025" y="2727109"/>
          <a:ext cx="932925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932925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96164" y="2718947"/>
        <a:ext cx="46646" cy="46646"/>
      </dsp:txXfrm>
    </dsp:sp>
    <dsp:sp modelId="{8746B660-7732-496A-BDA2-9008F4B76115}">
      <dsp:nvSpPr>
        <dsp:cNvPr id="0" name=""/>
        <dsp:cNvSpPr/>
      </dsp:nvSpPr>
      <dsp:spPr>
        <a:xfrm>
          <a:off x="294951" y="2761879"/>
          <a:ext cx="1915079" cy="740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Репетиции ОГЭ онлайн</a:t>
          </a:r>
          <a:endParaRPr lang="ru-RU" sz="1400" b="1" kern="1200" dirty="0"/>
        </a:p>
      </dsp:txBody>
      <dsp:txXfrm>
        <a:off x="575408" y="2870316"/>
        <a:ext cx="1354165" cy="523583"/>
      </dsp:txXfrm>
    </dsp:sp>
    <dsp:sp modelId="{F7F362BC-848F-4231-BF23-A44BC2ECC05F}">
      <dsp:nvSpPr>
        <dsp:cNvPr id="0" name=""/>
        <dsp:cNvSpPr/>
      </dsp:nvSpPr>
      <dsp:spPr>
        <a:xfrm rot="12460091">
          <a:off x="2129120" y="1793006"/>
          <a:ext cx="89964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899646" y="15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56452" y="1785676"/>
        <a:ext cx="44982" cy="44982"/>
      </dsp:txXfrm>
    </dsp:sp>
    <dsp:sp modelId="{3F34906E-5B7D-4659-ABF1-9972D7BD102C}">
      <dsp:nvSpPr>
        <dsp:cNvPr id="0" name=""/>
        <dsp:cNvSpPr/>
      </dsp:nvSpPr>
      <dsp:spPr>
        <a:xfrm>
          <a:off x="654642" y="944287"/>
          <a:ext cx="1930592" cy="7221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Консультации преподавателей</a:t>
          </a:r>
          <a:endParaRPr lang="ru-RU" sz="1400" b="1" kern="1200" dirty="0"/>
        </a:p>
      </dsp:txBody>
      <dsp:txXfrm>
        <a:off x="937371" y="1050042"/>
        <a:ext cx="1365134" cy="510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4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8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0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82A1-2A00-4B10-9053-23DF7FE91E87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D64C-12C4-494C-B1E9-90BCBED81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2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3448" y="720566"/>
            <a:ext cx="693055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 СОБРАНИЕ</a:t>
            </a:r>
          </a:p>
          <a:p>
            <a:pPr algn="r"/>
            <a:endParaRPr lang="ru-RU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Психофизические особенности 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девятиклассников.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подготовить себя и ребенка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будущим экзаменам.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12.09.2014г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rsu.by/files/image/08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4959"/>
            <a:ext cx="5294362" cy="35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47812" y="476672"/>
            <a:ext cx="7596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Школьная олимпиада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907704" y="260648"/>
            <a:ext cx="72126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Обеспечение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учащихся 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организованным </a:t>
            </a:r>
            <a:endParaRPr lang="ru-RU" sz="4000" b="1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r" eaLnBrk="1" hangingPunct="1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горячим питанием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2" name="Picture 2" descr="http://otvedai.net/uploads/posts/2013-04/1365705749_original.jpg2084093287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99" y="4005063"/>
            <a:ext cx="3238499" cy="24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0182" y="620688"/>
            <a:ext cx="5983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ДТП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переходы\ab4fa9486fd2f5f654b1a0a6ab22bd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03012"/>
            <a:ext cx="5186908" cy="36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691680" y="382587"/>
            <a:ext cx="74246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Профилактика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детского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травматизма.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Техника безопасности во </a:t>
            </a:r>
            <a:endParaRPr lang="ru-RU" sz="32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r" eaLnBrk="1" hangingPunct="1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внеурочное время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 descr="http://irkutsk.er.ru/media/userdata/news/2013/08/02/53fcd96819a51a53c757d9c200e0687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946914" cy="37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812" y="476672"/>
            <a:ext cx="75961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Профилактика ОРВИ </a:t>
            </a:r>
          </a:p>
          <a:p>
            <a:pPr algn="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Страхование детей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7170" name="Picture 2" descr="http://goldstarinfo.ru/wp-content/uploads/2014/03/201303121732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9"/>
            <a:ext cx="4994920" cy="2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812" y="476672"/>
            <a:ext cx="7596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Мы – выпускной класс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4" name="Picture 2" descr="http://1tu1.ru/u/img/84/83362-100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30" y="2924944"/>
            <a:ext cx="5246686" cy="37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812" y="44624"/>
            <a:ext cx="759618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15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Разное…</a:t>
            </a:r>
            <a:endParaRPr lang="ru-RU" sz="115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.liberty.ru/var/ezwebin_site/storage/images/groups/education/nasha-novaya-shkola-poslednyaya-nadezhda-uchitelej-na-medvedeva/38204-1-rus-RU/Nasha-novaya-shkola-poslednyaya-nadezhda-uchitelej-na-Medvedeva_articleim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208240" cy="39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47813" y="3140968"/>
            <a:ext cx="75961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</a:t>
            </a:r>
          </a:p>
          <a:p>
            <a:pPr algn="r" eaLnBrk="1" hangingPunct="1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Надеюсь на понимание</a:t>
            </a:r>
          </a:p>
          <a:p>
            <a:pPr algn="r" eaLnBrk="1" hangingPunct="1"/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 eaLnBrk="1" hangingPunct="1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 новых встреч</a:t>
            </a:r>
            <a:endParaRPr lang="ru-RU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404664"/>
            <a:ext cx="712879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Взрослые, уже давно забывшие, как были детьми, закатят глаза, усмехнутся и скажут: «Все пройдет». Как будто подростковый возраст — болезнь сродни ветрянке. О нем все вспоминают как о досадной неприятности, но совершенно забывают, насколько болезненно переживали его в свое время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ru-RU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2800" b="1" i="1" dirty="0" err="1" smtClean="0">
                <a:solidFill>
                  <a:schemeClr val="bg1">
                    <a:lumMod val="95000"/>
                  </a:schemeClr>
                </a:solidFill>
              </a:rPr>
              <a:t>Джоди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95000"/>
                  </a:schemeClr>
                </a:solidFill>
              </a:rPr>
              <a:t>Пиколт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085835"/>
            <a:ext cx="787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возраста существует своя специфическая «социальная ситуация»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94201"/>
              </p:ext>
            </p:extLst>
          </p:nvPr>
        </p:nvGraphicFramePr>
        <p:xfrm>
          <a:off x="1907704" y="1986488"/>
          <a:ext cx="7154105" cy="475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1512168"/>
                <a:gridCol w="720080"/>
                <a:gridCol w="1368152"/>
                <a:gridCol w="1872208"/>
                <a:gridCol w="1681497"/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Период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Возраст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 периодизации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Социальная ситуация развития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Ведущая деятельность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Личностное новообразование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Новорождённость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0-1 мес.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Взрослый-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ребёнок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Физиологические отправления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Способность активно бодрствовать, перцептивная память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Младенчество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1 мес. – 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1 год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Взрослый-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ребёнок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E466E"/>
                          </a:solidFill>
                          <a:effectLst/>
                        </a:rPr>
                        <a:t>Эмоциональное общение</a:t>
                      </a:r>
                      <a:endParaRPr lang="ru-RU" sz="180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Способность активно бодрствовать, перцептивная память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Раннее детство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1-3 года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Взрослый-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ребёнок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Предметно-</a:t>
                      </a:r>
                      <a:r>
                        <a:rPr lang="ru-RU" sz="1200" dirty="0" err="1">
                          <a:solidFill>
                            <a:srgbClr val="7E466E"/>
                          </a:solidFill>
                          <a:effectLst/>
                        </a:rPr>
                        <a:t>манипулятивная</a:t>
                      </a: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 деятельность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Потребность в ориентировке, речь, система «Я»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Дошкольное детство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3-7 лет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Ребёнок-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взрослый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Сюжетно-ролевая игра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Внутренняя позиция, соподчинение мотивов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E466E"/>
                          </a:solidFill>
                          <a:effectLst/>
                        </a:rPr>
                        <a:t>Младшее школьное детство</a:t>
                      </a:r>
                      <a:endParaRPr lang="ru-RU" sz="180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7-12 лет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Ребёнок-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E466E"/>
                          </a:solidFill>
                          <a:effectLst/>
                        </a:rPr>
                        <a:t>сверстники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Игра и учение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E466E"/>
                          </a:solidFill>
                          <a:effectLst/>
                        </a:rPr>
                        <a:t>Произвольное целеполагание</a:t>
                      </a:r>
                      <a:endParaRPr lang="ru-RU" sz="1800" dirty="0">
                        <a:solidFill>
                          <a:srgbClr val="7E466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Подростковый возраст</a:t>
                      </a:r>
                      <a:endParaRPr lang="ru-RU" sz="2400" b="1" u="sng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12-15 лет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Подросток-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сверстники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Интимно-личностное общение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Способность к идентификации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Юность</a:t>
                      </a:r>
                      <a:endParaRPr lang="ru-RU" sz="2400" b="1" u="sng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15-17 лет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Юноша-сверстники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Самоопределение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E466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Чувство одиночества, первая любовь</a:t>
                      </a:r>
                      <a:endParaRPr lang="ru-RU" sz="2400" b="1" dirty="0">
                        <a:solidFill>
                          <a:srgbClr val="7E466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7726" y="44624"/>
            <a:ext cx="6526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Психофизические особенности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девятиклассников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26887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7726" y="188640"/>
            <a:ext cx="6526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Психофизические особенности</a:t>
            </a:r>
          </a:p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девятиклассников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916832"/>
            <a:ext cx="73083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Переходный период от подросткового к раннему юношескому возрасту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– </a:t>
            </a:r>
          </a:p>
          <a:p>
            <a:pPr algn="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это один из самых сложных периодов в жизни ребёнка, это пик «подросткового кризиса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».</a:t>
            </a:r>
          </a:p>
          <a:p>
            <a:pPr algn="r"/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Особенность девятого класса, самого старшего из подростковых, заключается в переходности, в пересечении специфических возрастных черт – подростковых и юношеских. </a:t>
            </a:r>
          </a:p>
          <a:p>
            <a:pPr algn="r"/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1072" y="188640"/>
            <a:ext cx="731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Окончание девятого класса – это не только завершение этапа общего образования, не только первые серьезные экзамены и получение первого официального документа об образовании. Это прощание с детством и отрочеством, для многих – прощание со своим классом и грядущая первая серьезная встреча со взрослой жизнью.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774035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Психофизические новообразования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, которые характерны для этого возраста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algn="r"/>
            <a:endParaRPr lang="ru-RU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ведущие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потребности девятиклассников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самопознании и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самоопределении;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интенсивное развитие внутренней жизни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подростка;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расширяется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потребность в общении и его  «география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»;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протестующий характер  по отношению к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взрослым;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противоречивость коммуникативного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поведения;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значимой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деятельностью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может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оказаться та, которая имеет отношение к их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профориентации;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еще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более значимой становится коллективная творческая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деятельность.</a:t>
            </a:r>
          </a:p>
          <a:p>
            <a:pPr marL="342900" indent="-342900" algn="r">
              <a:buFont typeface="Wingdings" pitchFamily="2" charset="2"/>
              <a:buChar char="ü"/>
            </a:pP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971398" y="404664"/>
            <a:ext cx="71379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Анализ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учебной и воспитательной работы; анализ финансовой деятельности за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2013-2014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учебный год. Основные направления работы в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2014-2015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учебном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году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6146" name="Picture 2" descr="http://omvesti.ru/wp-content/uploads/2014/06/oge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969837" cy="37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-108520" y="-99392"/>
            <a:ext cx="9243609" cy="7056784"/>
            <a:chOff x="-108520" y="-99392"/>
            <a:chExt cx="9243609" cy="7056784"/>
          </a:xfrm>
        </p:grpSpPr>
        <p:pic>
          <p:nvPicPr>
            <p:cNvPr id="1032" name="Picture 8" descr="C:\Users\Пользователь\Desktop\Рисунок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" r="5070" b="1782"/>
            <a:stretch/>
          </p:blipFill>
          <p:spPr bwMode="auto">
            <a:xfrm>
              <a:off x="-108520" y="-99392"/>
              <a:ext cx="1939592" cy="70567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31072" y="260648"/>
              <a:ext cx="7304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</a:t>
              </a:r>
              <a:r>
                <a:rPr lang="ru-RU" sz="3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сдачи </a:t>
              </a:r>
              <a:r>
                <a:rPr lang="ru-RU" sz="3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государственной итоговой аттестации в 2013-2014 </a:t>
              </a:r>
              <a:r>
                <a:rPr lang="ru-RU" sz="3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учебном году</a:t>
              </a:r>
              <a:endPara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://omvesti.ru/wp-content/uploads/2014/06/o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38" y="2996952"/>
            <a:ext cx="5042925" cy="37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5070" b="1782"/>
          <a:stretch/>
        </p:blipFill>
        <p:spPr bwMode="auto">
          <a:xfrm>
            <a:off x="-108520" y="-99392"/>
            <a:ext cx="1939592" cy="7056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345" y="26064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год грядущий </a:t>
            </a:r>
          </a:p>
          <a:p>
            <a:pPr algn="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готовит…</a:t>
            </a:r>
            <a:endParaRPr lang="ru-RU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2270926"/>
              </p:ext>
            </p:extLst>
          </p:nvPr>
        </p:nvGraphicFramePr>
        <p:xfrm>
          <a:off x="1831072" y="1772816"/>
          <a:ext cx="72054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416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2014-09-11T16:27:21Z</dcterms:created>
  <dcterms:modified xsi:type="dcterms:W3CDTF">2014-09-13T16:39:27Z</dcterms:modified>
</cp:coreProperties>
</file>