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8" r:id="rId2"/>
  </p:sldMasterIdLst>
  <p:sldIdLst>
    <p:sldId id="257" r:id="rId3"/>
    <p:sldId id="277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9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3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0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6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2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2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6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3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4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8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4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7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AD81-F61F-4509-BF91-78DAD2C47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6158-03A3-40BF-95D3-C17ED175B88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5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3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3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6C97FF-F3CF-4284-A2A5-5B09DBF59BB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0A7C3A-49B9-4689-B256-DFA43AA76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AD81-F61F-4509-BF91-78DAD2C47E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6158-03A3-40BF-95D3-C17ED175B8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797300" y="88900"/>
            <a:ext cx="3898900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3105" y="1884036"/>
            <a:ext cx="846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2) Четверо играли в домино 4 часа. Сколько часов играл каждый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3105" y="2243580"/>
            <a:ext cx="8704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3) Горело пять свечей. Две из них потушили. Сколько свечей останется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3105" y="2583647"/>
            <a:ext cx="8974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4) Тройка лошадей пробежала 30 км. Сколько километров пробежала каждая лошадь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23105" y="2921867"/>
            <a:ext cx="9722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5) По дороге шли 2 мальчика и 2 рубля нашли. За ними ещё четверо идут, сколько они найдут?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3105" y="3259413"/>
            <a:ext cx="9369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6) Петух, стоя на одной ноге, весит 3 кг. Сколько он весит, стоя на двух ногах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23105" y="3603277"/>
            <a:ext cx="8558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7) У отца 6 сыновей. Каждый сын имеет одну сестру. Сколько всего детей у отца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3107" y="3946369"/>
            <a:ext cx="9722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8) Найти два таких числа, произведение которых 24 и частное тоже 24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23105" y="4274642"/>
            <a:ext cx="9473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9) Сколько получится десятков, если два десятка умножить на три десятка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62679" y="4613196"/>
            <a:ext cx="984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10) Имеется кусок сукна длиной 16 м, от которого каждый день отрезают по 2 м. По истечении скольких дней отрежут последний кусок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1151" y="5172046"/>
            <a:ext cx="9473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11) Что тяжелее: килограмм ваты или килограмм железа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1151" y="5510600"/>
            <a:ext cx="984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12) На одной чаше весов кирпич, а на другой половина такого же кирпича и гиря в 1 кг. Весы в равновесии. Сколько весит кирпич?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23105" y="1297645"/>
            <a:ext cx="10190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1) На грядке сидели 4 воробья. К ним прилетели ещё 2 воробья. Кот Васька подкрался и схватил одного воробья. Сколько воробьев осталось на грядке.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60607"/>
            <a:ext cx="10515600" cy="11669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2. 17 спичек составляют 6 одинаковых квадратиков. Снимите 5 спичек так, чтобы осталось 3 таких квадратиков.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43" y="2703343"/>
            <a:ext cx="3638571" cy="236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00" y="2703343"/>
            <a:ext cx="3638571" cy="236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37" y="1150214"/>
            <a:ext cx="10515600" cy="135399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3. Из 18 спичек, составляющих 6 квадратиков, снимите 2 спички так, чтобы осталось 4 таких же квадратиков.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85" y="2504208"/>
            <a:ext cx="3677143" cy="345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56" y="2504208"/>
            <a:ext cx="3677143" cy="348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4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073" y="1025525"/>
            <a:ext cx="10515600" cy="1374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4. 9 квадратиков составлены из 24 спичек. Отнимите от них 8 спичек так, чтобы осталось 2 квадрата разной величины.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32" y="2535429"/>
            <a:ext cx="3000589" cy="282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38" y="2535429"/>
            <a:ext cx="3043001" cy="282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6" y="2535429"/>
            <a:ext cx="3032398" cy="282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5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4" y="1046307"/>
            <a:ext cx="10515600" cy="12812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5</a:t>
            </a:r>
            <a:r>
              <a:rPr lang="ru-RU" dirty="0" smtClean="0"/>
              <a:t>. От 7 квадратиков, которые составлены из 22 спичек, отнимите 6 спичек так, чтобы осталось 4 таких же квадратика.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35" y="2686572"/>
            <a:ext cx="4819559" cy="272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6" y="2686572"/>
            <a:ext cx="4819559" cy="2748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8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373" y="999756"/>
            <a:ext cx="10515600" cy="1374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6</a:t>
            </a:r>
            <a:r>
              <a:rPr lang="ru-RU" dirty="0" smtClean="0"/>
              <a:t>. От данных 24 спичек отнять 8 спичек так, чтобы осталось шесть.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01" y="4366813"/>
            <a:ext cx="6827143" cy="149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01" y="2583813"/>
            <a:ext cx="6891428" cy="138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7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155" y="1139825"/>
            <a:ext cx="10515600" cy="134360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7</a:t>
            </a:r>
            <a:r>
              <a:rPr lang="ru-RU" dirty="0" smtClean="0"/>
              <a:t>. Переложите 2 спички так, чтобы получилось 5 одинаковых квадратов.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72" y="2797843"/>
            <a:ext cx="3690000" cy="235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42" y="2784986"/>
            <a:ext cx="3664286" cy="236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5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0607"/>
            <a:ext cx="10515600" cy="1374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8</a:t>
            </a:r>
            <a:r>
              <a:rPr lang="ru-RU" dirty="0" smtClean="0"/>
              <a:t>. Этот дом составлен из 10 спичек. Требуется повернуть его к нам другой стороной, переложив только 2 спички.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8" y="2789872"/>
            <a:ext cx="3115500" cy="286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8" y="2789872"/>
            <a:ext cx="3022763" cy="2631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5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373" y="1243734"/>
            <a:ext cx="10515600" cy="11461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9. Снять 2 спички и получить 4 квадрата.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3" y="2987356"/>
            <a:ext cx="4847143" cy="235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86" y="2987355"/>
            <a:ext cx="4898571" cy="235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8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2562"/>
            <a:ext cx="10515600" cy="11565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10. Снять 4 спички так, чтобы оставшиеся спички образовали 5 квадратов, причем квадраты могут быть разной величины.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1" y="2558184"/>
            <a:ext cx="4782857" cy="340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43" y="2558184"/>
            <a:ext cx="4795714" cy="340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1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963882" y="88900"/>
            <a:ext cx="8167253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«Попробуй сосчитать»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55" y="1314903"/>
            <a:ext cx="4139105" cy="47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72736"/>
          <a:ext cx="7333678" cy="67248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  <a:gridCol w="333349"/>
              </a:tblGrid>
              <a:tr h="3202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rowSpan="7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gridSpan="7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 rowSpan="5"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7502236" y="72736"/>
            <a:ext cx="4551219" cy="55175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По горизонтали:</a:t>
            </a:r>
          </a:p>
          <a:p>
            <a:pPr marL="0" indent="0">
              <a:buNone/>
            </a:pPr>
            <a:r>
              <a:rPr lang="ru-RU" sz="1800" dirty="0" smtClean="0"/>
              <a:t>1) 2</a:t>
            </a:r>
            <a:r>
              <a:rPr lang="en-US" sz="1800" dirty="0" smtClean="0"/>
              <a:t>x – 6 = 2; 2) </a:t>
            </a:r>
            <a:r>
              <a:rPr lang="ru-RU" sz="1800" dirty="0" smtClean="0"/>
              <a:t>число, которое прибавляют; 3) сумма длин всех сторон треугольника; 4) число; 5) арифметическое действие; 6) число, показывающее количество единичных квадратов в геометрической фигуре; 7) трудный пусть от условия к ответу; 8) излишек; 9) </a:t>
            </a:r>
            <a:r>
              <a:rPr lang="en-US" sz="1800" dirty="0" smtClean="0"/>
              <a:t>S = v ∙ t</a:t>
            </a:r>
            <a:r>
              <a:rPr lang="ru-RU" sz="1800" dirty="0" smtClean="0"/>
              <a:t>; 10) то, на что делят.</a:t>
            </a:r>
          </a:p>
          <a:p>
            <a:pPr marL="0" indent="0">
              <a:buNone/>
            </a:pPr>
            <a:r>
              <a:rPr lang="ru-RU" sz="1800" b="1" dirty="0" smtClean="0"/>
              <a:t>По вертикали: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11) угломер; 12) то, что стоит под чертой; 13) место, на котором стоит цифра в записи числа; 14) пятнадцатиминутное сумасшествие (школьное); 15) записная книжка ученика; 16) отрезок, делящий круг пополам; 17) числа, соединенные знаками действий (образец для сложения); 18) есть у уравнения и растения; 19) результат сложения; 20) он бывает натуральным; 21) записывается с помощью цифр.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31472" y="685799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prstClr val="black"/>
                </a:solidFill>
              </a:rPr>
              <a:t>1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60518" y="1683326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2954" y="2618509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prstClr val="black"/>
                </a:solidFill>
              </a:rPr>
              <a:t>3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43844" y="2634094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08364" y="3273133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104410" y="3273133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82781" y="4223901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776354" y="4234292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prstClr val="black"/>
                </a:solidFill>
              </a:rPr>
              <a:t>8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00444" y="5512377"/>
            <a:ext cx="221673" cy="19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021281" y="5512378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10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013365" y="161059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11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86299" y="166254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12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350819" y="1444334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13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344882" y="2088570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14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45383" y="1132606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15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671705" y="2410690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16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014845" y="3688771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17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681357" y="3688771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18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1676402" y="4966852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19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346864" y="4655127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20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5346122" y="4966852"/>
            <a:ext cx="304801" cy="19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00" dirty="0" smtClean="0">
                <a:solidFill>
                  <a:prstClr val="black"/>
                </a:solidFill>
              </a:rPr>
              <a:t>21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2932830" y="358487"/>
            <a:ext cx="490109" cy="3678381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black"/>
                </a:solidFill>
              </a:rPr>
              <a:t>Т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Р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А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Н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С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П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О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Т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И</a:t>
            </a:r>
            <a:r>
              <a:rPr lang="ru-RU" sz="7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Р</a:t>
            </a:r>
            <a:endParaRPr lang="ru-RU" sz="1400" spc="-150" dirty="0">
              <a:solidFill>
                <a:prstClr val="black"/>
              </a:solidFill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4605772" y="358487"/>
            <a:ext cx="490109" cy="3678381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black"/>
                </a:solidFill>
              </a:rPr>
              <a:t>З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Р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А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М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С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Н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А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Е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И</a:t>
            </a:r>
            <a:r>
              <a:rPr lang="ru-RU" sz="7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Ь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673061" y="727364"/>
            <a:ext cx="3001239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У      Р      А      В      Н     Е      Н      И      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998644" y="1698912"/>
            <a:ext cx="3159700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С      Л      А      Г      А      Е      М     О     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1270288" y="1636568"/>
            <a:ext cx="490109" cy="2260020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>
                <a:solidFill>
                  <a:prstClr val="black"/>
                </a:solidFill>
              </a:rPr>
              <a:t>Р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>
                <a:solidFill>
                  <a:prstClr val="black"/>
                </a:solidFill>
              </a:rPr>
              <a:t>А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З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Я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Д</a:t>
            </a:r>
            <a:endParaRPr lang="ru-RU" sz="1400" spc="-150" dirty="0">
              <a:solidFill>
                <a:prstClr val="white"/>
              </a:solidFill>
            </a:endParaRP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2257422" y="2275607"/>
            <a:ext cx="490109" cy="2691246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black"/>
                </a:solidFill>
              </a:rPr>
              <a:t>П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Е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Е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М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Е</a:t>
            </a:r>
            <a:r>
              <a:rPr lang="ru-RU" sz="600" spc="-150" dirty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Н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670651" y="2649682"/>
            <a:ext cx="2747958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П      Е      Р      И     М     Е      Т      Р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335670" y="3293917"/>
            <a:ext cx="2467403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Д      Е      Л     </a:t>
            </a:r>
            <a:r>
              <a:rPr lang="ru-RU" sz="1400" dirty="0">
                <a:solidFill>
                  <a:prstClr val="black"/>
                </a:solidFill>
              </a:rPr>
              <a:t>Е</a:t>
            </a:r>
            <a:r>
              <a:rPr lang="ru-RU" sz="1400" dirty="0" smtClean="0">
                <a:solidFill>
                  <a:prstClr val="black"/>
                </a:solidFill>
              </a:rPr>
              <a:t>       </a:t>
            </a:r>
            <a:r>
              <a:rPr lang="ru-RU" sz="1400" dirty="0">
                <a:solidFill>
                  <a:prstClr val="black"/>
                </a:solidFill>
              </a:rPr>
              <a:t>Н</a:t>
            </a:r>
            <a:r>
              <a:rPr lang="ru-RU" sz="1400" dirty="0" smtClean="0">
                <a:solidFill>
                  <a:prstClr val="black"/>
                </a:solidFill>
              </a:rPr>
              <a:t>     </a:t>
            </a:r>
            <a:r>
              <a:rPr lang="ru-RU" sz="1400" dirty="0">
                <a:solidFill>
                  <a:prstClr val="black"/>
                </a:solidFill>
              </a:rPr>
              <a:t>И</a:t>
            </a:r>
            <a:r>
              <a:rPr lang="ru-RU" sz="1400" dirty="0" smtClean="0">
                <a:solidFill>
                  <a:prstClr val="black"/>
                </a:solidFill>
              </a:rPr>
              <a:t>      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6268311" y="1330034"/>
            <a:ext cx="490109" cy="2358737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>
                <a:solidFill>
                  <a:prstClr val="black"/>
                </a:solidFill>
              </a:rPr>
              <a:t>Т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black"/>
                </a:solidFill>
              </a:rPr>
              <a:t>Е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Т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А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Д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Ь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endParaRPr lang="ru-RU" sz="1400" spc="-150" dirty="0">
              <a:solidFill>
                <a:prstClr val="black"/>
              </a:solidFill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5593775" y="2608116"/>
            <a:ext cx="490109" cy="2358737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white"/>
                </a:solidFill>
              </a:rPr>
              <a:t>Д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>
                <a:solidFill>
                  <a:prstClr val="black"/>
                </a:solidFill>
              </a:rPr>
              <a:t>И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А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М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Е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Т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endParaRPr lang="ru-RU" sz="1400" spc="-150" dirty="0">
              <a:solidFill>
                <a:prstClr val="black"/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685005" y="2660071"/>
            <a:ext cx="2723711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Т      Р      И      Д     Ц      А      Т      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36473" y="3304308"/>
            <a:ext cx="2467403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prstClr val="black"/>
                </a:solidFill>
              </a:rPr>
              <a:t>П</a:t>
            </a:r>
            <a:r>
              <a:rPr lang="ru-RU" sz="1400" dirty="0" smtClean="0">
                <a:solidFill>
                  <a:prstClr val="black"/>
                </a:solidFill>
              </a:rPr>
              <a:t>      Л     О      Щ    А      Д     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930626" y="3886199"/>
            <a:ext cx="490109" cy="2358737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>
                <a:solidFill>
                  <a:prstClr val="black"/>
                </a:solidFill>
              </a:rPr>
              <a:t>П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Р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И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М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Е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Р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1004454" y="4260269"/>
            <a:ext cx="2467403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Р      Е      Ш     Е      Н      И     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6593884" y="3886199"/>
            <a:ext cx="490109" cy="2358737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black"/>
                </a:solidFill>
              </a:rPr>
              <a:t>К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>
                <a:solidFill>
                  <a:prstClr val="white"/>
                </a:solidFill>
              </a:rPr>
              <a:t>О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Р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Е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Н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white"/>
                </a:solidFill>
              </a:rPr>
              <a:t>Р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5002576" y="4260269"/>
            <a:ext cx="2467403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prstClr val="black"/>
                </a:solidFill>
              </a:rPr>
              <a:t>О</a:t>
            </a:r>
            <a:r>
              <a:rPr lang="ru-RU" sz="1400" dirty="0" smtClean="0">
                <a:solidFill>
                  <a:prstClr val="black"/>
                </a:solidFill>
              </a:rPr>
              <a:t>      С      Т       А     Т      О      К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1606908" y="5164281"/>
            <a:ext cx="490109" cy="1693719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>
                <a:solidFill>
                  <a:prstClr val="black"/>
                </a:solidFill>
              </a:rPr>
              <a:t>С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У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М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err="1" smtClean="0">
                <a:solidFill>
                  <a:prstClr val="black"/>
                </a:solidFill>
              </a:rPr>
              <a:t>М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black"/>
                </a:solidFill>
              </a:rPr>
              <a:t>А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endParaRPr lang="ru-RU" sz="1400" spc="-150" dirty="0">
              <a:solidFill>
                <a:prstClr val="white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328832" y="5548745"/>
            <a:ext cx="2467403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Ф     О      Р      М     У      </a:t>
            </a:r>
            <a:r>
              <a:rPr lang="ru-RU" sz="1400" dirty="0">
                <a:solidFill>
                  <a:prstClr val="black"/>
                </a:solidFill>
              </a:rPr>
              <a:t>Л</a:t>
            </a:r>
            <a:r>
              <a:rPr lang="ru-RU" sz="1400" dirty="0" smtClean="0">
                <a:solidFill>
                  <a:prstClr val="black"/>
                </a:solidFill>
              </a:rPr>
              <a:t>     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4273467" y="4847350"/>
            <a:ext cx="490109" cy="1693719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>
                <a:solidFill>
                  <a:prstClr val="black"/>
                </a:solidFill>
              </a:rPr>
              <a:t>Р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black"/>
                </a:solidFill>
              </a:rPr>
              <a:t>Я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 smtClean="0">
                <a:solidFill>
                  <a:prstClr val="white"/>
                </a:solidFill>
              </a:rPr>
              <a:t>Д</a:t>
            </a:r>
            <a:endParaRPr lang="ru-RU" sz="1400" spc="-150" dirty="0">
              <a:solidFill>
                <a:prstClr val="white"/>
              </a:solidFill>
            </a:endParaRP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5259745" y="5164281"/>
            <a:ext cx="490109" cy="1693719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400" spc="-300" dirty="0" smtClean="0">
                <a:solidFill>
                  <a:prstClr val="black"/>
                </a:solidFill>
              </a:rPr>
              <a:t>Ч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300" dirty="0" smtClean="0">
                <a:solidFill>
                  <a:prstClr val="white"/>
                </a:solidFill>
              </a:rPr>
              <a:t>Я</a:t>
            </a:r>
            <a:r>
              <a:rPr lang="ru-RU" sz="800" spc="-30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С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Л</a:t>
            </a:r>
            <a:r>
              <a:rPr lang="ru-RU" sz="600" spc="-150" dirty="0" smtClean="0">
                <a:solidFill>
                  <a:prstClr val="black"/>
                </a:solidFill>
              </a:rPr>
              <a:t> </a:t>
            </a:r>
            <a:r>
              <a:rPr lang="ru-RU" sz="1400" spc="-150" dirty="0">
                <a:solidFill>
                  <a:prstClr val="black"/>
                </a:solidFill>
              </a:rPr>
              <a:t>О</a:t>
            </a:r>
            <a:r>
              <a:rPr lang="ru-RU" sz="500" spc="-150" dirty="0" smtClean="0">
                <a:solidFill>
                  <a:prstClr val="black"/>
                </a:solidFill>
              </a:rPr>
              <a:t> </a:t>
            </a:r>
            <a:endParaRPr lang="ru-RU" sz="1400" spc="-150" dirty="0">
              <a:solidFill>
                <a:prstClr val="black"/>
              </a:solidFill>
            </a:endParaRP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4336473" y="5548745"/>
            <a:ext cx="2826328" cy="34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prstClr val="black"/>
                </a:solidFill>
              </a:rPr>
              <a:t>Д</a:t>
            </a:r>
            <a:r>
              <a:rPr lang="ru-RU" sz="1400" dirty="0" smtClean="0">
                <a:solidFill>
                  <a:prstClr val="black"/>
                </a:solidFill>
              </a:rPr>
              <a:t>     Е       Л     </a:t>
            </a:r>
            <a:r>
              <a:rPr lang="ru-RU" sz="1400" dirty="0">
                <a:solidFill>
                  <a:prstClr val="black"/>
                </a:solidFill>
              </a:rPr>
              <a:t>И</a:t>
            </a:r>
            <a:r>
              <a:rPr lang="ru-RU" sz="1400" dirty="0" smtClean="0">
                <a:solidFill>
                  <a:prstClr val="black"/>
                </a:solidFill>
              </a:rPr>
              <a:t>      </a:t>
            </a:r>
            <a:r>
              <a:rPr lang="ru-RU" sz="1400" dirty="0">
                <a:solidFill>
                  <a:prstClr val="black"/>
                </a:solidFill>
              </a:rPr>
              <a:t>Т</a:t>
            </a:r>
            <a:r>
              <a:rPr lang="ru-RU" sz="1400" dirty="0" smtClean="0">
                <a:solidFill>
                  <a:prstClr val="black"/>
                </a:solidFill>
              </a:rPr>
              <a:t>      Е      Л      Ь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9" grpId="0"/>
      <p:bldP spid="30" grpId="0"/>
      <p:bldP spid="41" grpId="0"/>
      <p:bldP spid="42" grpId="0"/>
      <p:bldP spid="31" grpId="0"/>
      <p:bldP spid="33" grpId="0"/>
      <p:bldP spid="43" grpId="0"/>
      <p:bldP spid="44" grpId="0"/>
      <p:bldP spid="32" grpId="0"/>
      <p:bldP spid="34" grpId="0"/>
      <p:bldP spid="45" grpId="0"/>
      <p:bldP spid="35" grpId="0"/>
      <p:bldP spid="46" grpId="0"/>
      <p:bldP spid="36" grpId="0"/>
      <p:bldP spid="47" grpId="0"/>
      <p:bldP spid="37" grpId="0"/>
      <p:bldP spid="48" grpId="0"/>
      <p:bldP spid="49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33" y="862651"/>
            <a:ext cx="4974061" cy="52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648715" y="88900"/>
            <a:ext cx="6578412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«Веселые нотки»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787977"/>
            <a:ext cx="7564582" cy="53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" y="3875808"/>
            <a:ext cx="2366354" cy="1958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09" y="3864631"/>
            <a:ext cx="2495759" cy="1240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5" y="3864631"/>
            <a:ext cx="2486996" cy="122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18" y="3895803"/>
            <a:ext cx="2532198" cy="125539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44591" y="3778040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1)</a:t>
            </a:r>
            <a:endParaRPr lang="ru-RU" sz="2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10732" y="3778040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2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96968" y="3777253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3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708040" y="3776466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4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648715" y="88900"/>
            <a:ext cx="6578412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«Ребус»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4410" y="3858807"/>
            <a:ext cx="441656" cy="394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5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06229" y="390619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38323" y="389580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62464" y="471785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1199" y="510227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48622" y="5071100"/>
            <a:ext cx="441656" cy="394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5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10619" y="511266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5416" y="511037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50618" y="551061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59012" y="552874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07738" y="552993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05670" y="552426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52365" y="552339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06963" y="390619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436120" y="38872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7408" y="427566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36066" y="427976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20552" y="389580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19564" y="389766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33781" y="427566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44693" y="427384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850691" y="427384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776124" y="391844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988664" y="390619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389874" y="428345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193547" y="42918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627963" y="42918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854085"/>
            <a:ext cx="2362429" cy="1980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13" y="843694"/>
            <a:ext cx="2143380" cy="1197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21" y="822912"/>
            <a:ext cx="2593746" cy="203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5" y="874778"/>
            <a:ext cx="1657102" cy="1980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5" y="3275166"/>
            <a:ext cx="2528083" cy="1878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2" y="3275166"/>
            <a:ext cx="1904635" cy="1980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91" y="3275166"/>
            <a:ext cx="1986399" cy="2055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37" y="3275166"/>
            <a:ext cx="1993088" cy="2055371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37428" y="739784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5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411303" y="739784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6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921407" y="739784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7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853285" y="739784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8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69760" y="3199613"/>
            <a:ext cx="440191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9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576959" y="3199613"/>
            <a:ext cx="549069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10)</a:t>
            </a:r>
            <a:endParaRPr lang="ru-RU" sz="20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848093" y="3188435"/>
            <a:ext cx="549069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11)</a:t>
            </a:r>
            <a:endParaRPr lang="ru-RU" sz="20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489635" y="3275166"/>
            <a:ext cx="549069" cy="43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12)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89196" y="1132609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85837" y="1132609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85209" y="1132608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85208" y="739784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85837" y="739783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69261" y="739782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55898" y="739782"/>
            <a:ext cx="396641" cy="472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56527" y="83182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26409" y="83182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23050" y="83168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26408" y="123746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23049" y="165439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29767" y="204488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29365" y="204488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24349" y="245101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25376" y="244048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75465" y="79723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872106" y="79723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99688" y="80965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268747" y="120662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68747" y="1619897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879120" y="162252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75114" y="1619897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038411" y="1619897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79119" y="245101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435052" y="245114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38411" y="245101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618057" y="245100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274655" y="88035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274655" y="127018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77635" y="127318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274276" y="167990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877634" y="167826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9877634" y="20426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480992" y="204103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9874665" y="245075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480992" y="245136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47476" y="335391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389550" y="3348699"/>
            <a:ext cx="372567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800191" y="3371337"/>
            <a:ext cx="396641" cy="301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04010" y="371552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122275" y="3730798"/>
            <a:ext cx="38142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701617" y="367844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321347" y="367712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058976" y="4087359"/>
            <a:ext cx="396641" cy="290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383159" y="406004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060550" y="4424102"/>
            <a:ext cx="396641" cy="306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017736" y="368768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399483" y="368768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417012" y="410020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014445" y="4100203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617804" y="447156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238232" y="447156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403653" y="488308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625654" y="488985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50358" y="489539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324325" y="371716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720966" y="372153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718323" y="414086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942110" y="4134617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324325" y="449172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926363" y="450829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40187" y="491736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514596" y="491736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934715" y="49177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9975246" y="3705804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0338570" y="3715521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0338570" y="4145430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9985879" y="4118888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9581678" y="4125089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9975246" y="4500285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9597426" y="4502362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9185037" y="4504676"/>
            <a:ext cx="396641" cy="3571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4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7" fill="hold">
                      <p:stCondLst>
                        <p:cond delay="indefinite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119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21684"/>
              </p:ext>
            </p:extLst>
          </p:nvPr>
        </p:nvGraphicFramePr>
        <p:xfrm>
          <a:off x="4042065" y="2608115"/>
          <a:ext cx="4333009" cy="32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6617"/>
                <a:gridCol w="2236392"/>
              </a:tblGrid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остаток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недостаток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частное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опасное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свойство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устройство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копейка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линейка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весло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дуб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скобка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коробка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дракон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648715" y="88900"/>
            <a:ext cx="6578412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«Поэтическая»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648715" y="88900"/>
            <a:ext cx="6578412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«Мозаика»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7" y="2609088"/>
            <a:ext cx="3992880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84" y="2506864"/>
            <a:ext cx="5897325" cy="3685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6072187"/>
            <a:ext cx="2173228" cy="68884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140527" y="88900"/>
            <a:ext cx="7637318" cy="12319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Станция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«Волшебный спички»</a:t>
            </a:r>
            <a:endParaRPr lang="ru-RU" dirty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8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768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465" y="1077481"/>
            <a:ext cx="10515600" cy="10318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От данных 5 квадратиков из спичек отнять 3 спички так, чтобы осталось 3 таких же квадратиков.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8" y="2824585"/>
            <a:ext cx="3685478" cy="237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42" y="2824584"/>
            <a:ext cx="3638571" cy="237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5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925</Words>
  <Application>Microsoft Office PowerPoint</Application>
  <PresentationFormat>Широкоэкранный</PresentationFormat>
  <Paragraphs>203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Tahoma</vt:lpstr>
      <vt:lpstr>Times New Roman</vt:lpstr>
      <vt:lpstr>Натуральные материалы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</dc:title>
  <dc:creator>Den</dc:creator>
  <cp:lastModifiedBy>Den</cp:lastModifiedBy>
  <cp:revision>38</cp:revision>
  <dcterms:created xsi:type="dcterms:W3CDTF">2014-02-06T15:26:49Z</dcterms:created>
  <dcterms:modified xsi:type="dcterms:W3CDTF">2014-02-09T12:40:51Z</dcterms:modified>
</cp:coreProperties>
</file>