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1" r:id="rId4"/>
    <p:sldId id="264" r:id="rId5"/>
    <p:sldId id="259" r:id="rId6"/>
    <p:sldId id="265" r:id="rId7"/>
    <p:sldId id="266" r:id="rId8"/>
    <p:sldId id="258" r:id="rId9"/>
    <p:sldId id="262" r:id="rId10"/>
    <p:sldId id="260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BB7F-A5D6-4E00-81D1-03867F579901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A70CD-426A-444B-B784-DFE843FF1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0CD-426A-444B-B784-DFE843FF15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70CD-426A-444B-B784-DFE843FF15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3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5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4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5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5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8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0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7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2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B229-BE39-40A4-BABE-90178D595C18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E450E-1585-478C-BC70-18DECA762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4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08" y="5157192"/>
            <a:ext cx="825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Помним! Гордимся!</a:t>
            </a:r>
            <a:endParaRPr lang="ru-RU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0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70ЛЕТИЕ_ПОБЕДЫ\Плакаты\1298297400_warsovpost_00028_nevsepic.com.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"/>
          <a:stretch/>
        </p:blipFill>
        <p:spPr bwMode="auto">
          <a:xfrm>
            <a:off x="4211960" y="61598"/>
            <a:ext cx="4814086" cy="66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08" y="5157192"/>
            <a:ext cx="825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Помним! Гордимся!</a:t>
            </a:r>
            <a:endParaRPr lang="ru-RU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1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70ЛЕТИЕ_ПОБЕДЫ\Плакаты\rodina_mat_zov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42" y="130763"/>
            <a:ext cx="4626105" cy="66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70ЛЕТИЕ_ПОБЕДЫ\Плакаты\1355018290-0706815-www.nevsepic.com.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"/>
          <a:stretch/>
        </p:blipFill>
        <p:spPr bwMode="auto">
          <a:xfrm>
            <a:off x="4427985" y="93124"/>
            <a:ext cx="4608511" cy="66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woy-mir.narod.ru/fotos/history/sssr/gallery/images/russian_p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40" y="62068"/>
            <a:ext cx="5130856" cy="66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70ЛЕТИЕ_ПОБЕДЫ\Плакаты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920880" cy="60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70ЛЕТИЕ_ПОБЕДЫ\Плакаты\1303460149_3333333333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8" y="718663"/>
            <a:ext cx="7883390" cy="56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goskatalog.ru/data/items/00000001000000/000000100000/5000060000/10002000/plakat_bemsya_mi_zdorovo_kolem_otchayanno___vnuki_suvorova_deti_chapae_2011502/116974_foto1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8208912" cy="56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p12.nevsepic.com.ua/53-4/1355018208-0706791-www.nevsepic.com.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 bwMode="auto">
          <a:xfrm>
            <a:off x="4218922" y="64046"/>
            <a:ext cx="488958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70ЛЕТИЕ_ПОБЕДЫ\Плакаты\1210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47053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</Words>
  <Application>Microsoft Office PowerPoint</Application>
  <PresentationFormat>Экран (4:3)</PresentationFormat>
  <Paragraphs>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7</cp:revision>
  <dcterms:created xsi:type="dcterms:W3CDTF">2015-05-02T18:20:19Z</dcterms:created>
  <dcterms:modified xsi:type="dcterms:W3CDTF">2015-05-03T06:14:26Z</dcterms:modified>
</cp:coreProperties>
</file>