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70" r:id="rId6"/>
    <p:sldId id="260" r:id="rId7"/>
    <p:sldId id="262" r:id="rId8"/>
    <p:sldId id="264" r:id="rId9"/>
    <p:sldId id="263" r:id="rId10"/>
    <p:sldId id="269" r:id="rId11"/>
    <p:sldId id="265" r:id="rId12"/>
    <p:sldId id="268" r:id="rId13"/>
    <p:sldId id="267" r:id="rId14"/>
    <p:sldId id="266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54B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7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2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6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1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1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8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7E22F-F426-4242-B7A7-28546D3368D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AA71-EF8F-4BF8-B587-21E832F60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8.png"/><Relationship Id="rId5" Type="http://schemas.openxmlformats.org/officeDocument/2006/relationships/image" Target="../media/image21.jpeg"/><Relationship Id="rId10" Type="http://schemas.openxmlformats.org/officeDocument/2006/relationships/slide" Target="slide2.xml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4.jpe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8659" y="-13006"/>
            <a:ext cx="9176313" cy="6858000"/>
            <a:chOff x="-8659" y="-13006"/>
            <a:chExt cx="9176313" cy="6858000"/>
          </a:xfrm>
        </p:grpSpPr>
        <p:pic>
          <p:nvPicPr>
            <p:cNvPr id="11268" name="Picture 4" descr="http://imhonn.ru/u/dd/news/3158/im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59" y="-13006"/>
              <a:ext cx="917631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42861" y="236363"/>
              <a:ext cx="38826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ВИКТОРИНА</a:t>
              </a:r>
              <a:endPara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0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42273"/>
            <a:ext cx="907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Назвать знаменитых спортсменов-</a:t>
            </a:r>
            <a:r>
              <a:rPr lang="ru-RU" sz="3200" b="1" dirty="0" err="1" smtClean="0">
                <a:solidFill>
                  <a:srgbClr val="003300"/>
                </a:solidFill>
              </a:rPr>
              <a:t>ставропольцев</a:t>
            </a:r>
            <a:endParaRPr lang="ru-RU" sz="32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39391"/>
              </p:ext>
            </p:extLst>
          </p:nvPr>
        </p:nvGraphicFramePr>
        <p:xfrm>
          <a:off x="515888" y="1268760"/>
          <a:ext cx="3408040" cy="53443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36104"/>
                <a:gridCol w="2471936"/>
              </a:tblGrid>
              <a:tr h="1068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Василий Скакун</a:t>
                      </a:r>
                      <a:r>
                        <a:rPr lang="ru-RU" sz="2000" b="0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0" i="1" baseline="0" dirty="0" smtClean="0">
                          <a:solidFill>
                            <a:srgbClr val="003300"/>
                          </a:solidFill>
                        </a:rPr>
                        <a:t>акробатика </a:t>
                      </a:r>
                    </a:p>
                    <a:p>
                      <a:endParaRPr lang="ru-RU" sz="2000" b="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Елена Бережная</a:t>
                      </a:r>
                    </a:p>
                    <a:p>
                      <a:r>
                        <a:rPr lang="ru-RU" sz="2000" b="0" i="1" dirty="0" smtClean="0">
                          <a:solidFill>
                            <a:srgbClr val="003300"/>
                          </a:solidFill>
                        </a:rPr>
                        <a:t>фигурное катание</a:t>
                      </a:r>
                      <a:endParaRPr lang="ru-RU" sz="2000" b="0" i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Андрей </a:t>
                      </a:r>
                      <a:r>
                        <a:rPr lang="ru-RU" sz="2000" b="0" dirty="0" err="1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Чемеркин</a:t>
                      </a:r>
                      <a:endParaRPr lang="ru-RU" sz="2000" b="0" dirty="0" smtClean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000" b="0" i="1" dirty="0" smtClean="0">
                          <a:solidFill>
                            <a:srgbClr val="003300"/>
                          </a:solidFill>
                        </a:rPr>
                        <a:t>тяжелая атлетика</a:t>
                      </a:r>
                      <a:endParaRPr lang="ru-RU" sz="2000" b="0" i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Евгений Кузнецов</a:t>
                      </a:r>
                    </a:p>
                    <a:p>
                      <a:r>
                        <a:rPr lang="ru-RU" sz="2000" b="0" i="1" dirty="0" smtClean="0">
                          <a:solidFill>
                            <a:srgbClr val="003300"/>
                          </a:solidFill>
                        </a:rPr>
                        <a:t>синхронные прыжки</a:t>
                      </a:r>
                      <a:r>
                        <a:rPr lang="ru-RU" sz="2000" b="0" i="1" baseline="0" dirty="0" smtClean="0">
                          <a:solidFill>
                            <a:srgbClr val="003300"/>
                          </a:solidFill>
                        </a:rPr>
                        <a:t> в воду</a:t>
                      </a:r>
                      <a:endParaRPr lang="ru-RU" sz="2000" b="0" i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Мария Абакумова</a:t>
                      </a:r>
                    </a:p>
                    <a:p>
                      <a:r>
                        <a:rPr lang="ru-RU" sz="2000" b="0" i="1" dirty="0" smtClean="0">
                          <a:solidFill>
                            <a:srgbClr val="003300"/>
                          </a:solidFill>
                        </a:rPr>
                        <a:t>метание копья</a:t>
                      </a:r>
                      <a:endParaRPr lang="ru-RU" sz="2000" b="0" i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546294" y="1340768"/>
            <a:ext cx="798392" cy="5167633"/>
            <a:chOff x="281926" y="1340768"/>
            <a:chExt cx="798392" cy="5167633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26" y="1340768"/>
              <a:ext cx="795688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http://vipstav.ru/uploads/posts/2013-08/1375557325_2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28" y="2420888"/>
              <a:ext cx="734086" cy="86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9" name="Picture 7" descr="http://vipstav.ru/uploads/posts/2013-08/1375559196_25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28" y="3555854"/>
              <a:ext cx="718829" cy="85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9" descr="http://vipstav.ru/uploads/posts/2013-08/1375552562_2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31" y="4581128"/>
              <a:ext cx="720080" cy="84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1" descr="http://vipstav.ru/uploads/posts/2013-07/1375116091_34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37" y="5661248"/>
              <a:ext cx="720081" cy="84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88590"/>
              </p:ext>
            </p:extLst>
          </p:nvPr>
        </p:nvGraphicFramePr>
        <p:xfrm>
          <a:off x="5196408" y="1252982"/>
          <a:ext cx="3408040" cy="21377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87760"/>
                <a:gridCol w="2520280"/>
              </a:tblGrid>
              <a:tr h="1068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Роман Павлюченко</a:t>
                      </a:r>
                    </a:p>
                    <a:p>
                      <a:r>
                        <a:rPr lang="ru-RU" sz="2000" b="0" i="1" baseline="0" dirty="0" smtClean="0">
                          <a:solidFill>
                            <a:srgbClr val="003300"/>
                          </a:solidFill>
                        </a:rPr>
                        <a:t>футболист</a:t>
                      </a:r>
                    </a:p>
                    <a:p>
                      <a:endParaRPr lang="ru-RU" sz="2000" b="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1068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Константин </a:t>
                      </a:r>
                      <a:r>
                        <a:rPr lang="ru-RU" sz="2000" b="0" dirty="0" err="1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Игропуло</a:t>
                      </a:r>
                      <a:endParaRPr lang="ru-RU" sz="2000" b="0" dirty="0" smtClean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000" b="0" i="1" dirty="0" smtClean="0">
                          <a:solidFill>
                            <a:srgbClr val="003300"/>
                          </a:solidFill>
                        </a:rPr>
                        <a:t>гандбол</a:t>
                      </a:r>
                      <a:endParaRPr lang="ru-RU" sz="2000" b="0" i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292080" y="1340768"/>
            <a:ext cx="734432" cy="1944216"/>
            <a:chOff x="5292080" y="1340768"/>
            <a:chExt cx="734432" cy="1944216"/>
          </a:xfrm>
        </p:grpSpPr>
        <p:pic>
          <p:nvPicPr>
            <p:cNvPr id="13325" name="Picture 13" descr="http://vipstav.ru/uploads/posts/2013-08/1375561018_25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340768"/>
              <a:ext cx="734432" cy="86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7" name="Picture 15" descr="http://vipstav.ru/uploads/posts/2013-08/1375559662_2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438780"/>
              <a:ext cx="715043" cy="84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C:\Users\Галя\Desktop\gto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332654"/>
            <a:ext cx="827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Когда был утвержден первый комплекс ГТО?</a:t>
            </a:r>
            <a:endParaRPr lang="ru-RU" sz="3200" b="1" dirty="0">
              <a:solidFill>
                <a:srgbClr val="8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1" y="1556792"/>
            <a:ext cx="8424936" cy="4075358"/>
            <a:chOff x="251521" y="1556792"/>
            <a:chExt cx="8424936" cy="4075358"/>
          </a:xfrm>
        </p:grpSpPr>
        <p:sp>
          <p:nvSpPr>
            <p:cNvPr id="5" name="TextBox 4"/>
            <p:cNvSpPr txBox="1"/>
            <p:nvPr/>
          </p:nvSpPr>
          <p:spPr>
            <a:xfrm>
              <a:off x="251521" y="1556792"/>
              <a:ext cx="8424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 марта 1931 года Всесоюзный совет физической культуры утвердил комплекс «Готов к труду и обороне СССР»</a:t>
              </a:r>
              <a:endPara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47" name="Picture 7" descr="http://www.metod-kopilka.ru/images/doc/22/16626/img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89"/>
            <a:stretch/>
          </p:blipFill>
          <p:spPr bwMode="auto">
            <a:xfrm>
              <a:off x="284974" y="2492896"/>
              <a:ext cx="4816053" cy="313925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Галя\Desktop\gt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218613"/>
            <a:ext cx="8569944" cy="2781300"/>
            <a:chOff x="251520" y="218613"/>
            <a:chExt cx="8569944" cy="2781300"/>
          </a:xfrm>
        </p:grpSpPr>
        <p:pic>
          <p:nvPicPr>
            <p:cNvPr id="14338" name="Picture 2" descr="http://sportrt.ru/assets/cache_image_from_net/img_championat_com_i_article_52_15_1394555215_b_takimibyliznachkigto_jpg_thumb_w668_h29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296"/>
            <a:stretch/>
          </p:blipFill>
          <p:spPr bwMode="auto">
            <a:xfrm>
              <a:off x="6804248" y="218613"/>
              <a:ext cx="2017216" cy="278130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51520" y="319310"/>
              <a:ext cx="57170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800000"/>
                  </a:solidFill>
                </a:rPr>
                <a:t>Как называли этот значок ГТО?</a:t>
              </a:r>
              <a:endParaRPr lang="ru-RU" sz="32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520" y="2924944"/>
            <a:ext cx="8569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«Физкультурным орденом»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называл этот значок маршал Климент Ворошилов.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Юноши и девушки с достоинством носили эти оборонные значки, как символ крепости духа и тела.</a:t>
            </a:r>
          </a:p>
        </p:txBody>
      </p:sp>
      <p:pic>
        <p:nvPicPr>
          <p:cNvPr id="7" name="Picture 2" descr="C:\Users\Галя\Desktop\gt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27384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800000"/>
                </a:solidFill>
              </a:rPr>
              <a:t>Из скольких ступеней состоит структура </a:t>
            </a:r>
            <a:r>
              <a:rPr lang="ru-RU" sz="3200" b="1" dirty="0">
                <a:solidFill>
                  <a:srgbClr val="800000"/>
                </a:solidFill>
              </a:rPr>
              <a:t>Всероссийского физкультурно-спортивного </a:t>
            </a:r>
            <a:r>
              <a:rPr lang="ru-RU" sz="3200" b="1" dirty="0" smtClean="0">
                <a:solidFill>
                  <a:srgbClr val="800000"/>
                </a:solidFill>
              </a:rPr>
              <a:t>комплекса, и к какой ступени относятся учащиеся 10А класса? 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19729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ступеней: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- от 6 до 8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ступень - от 9 до 10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ступень - от 11 до 12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четвертая ступень - от 13 до 15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пятая ступень - от 16 до 17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шестая ступень - от 18 до 29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седьмая ступень - от 30 до 39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восьмая ступень - от 40 до 49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девятая ступень - от 50 до 59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десятая ступень - от 60 до 69 лет;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одиннадцатая ступень - от 70 лет и старше. </a:t>
            </a:r>
          </a:p>
        </p:txBody>
      </p:sp>
      <p:pic>
        <p:nvPicPr>
          <p:cNvPr id="5" name="Picture 2" descr="C:\Users\Галя\Desktop\gt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800000"/>
                </a:solidFill>
              </a:rPr>
              <a:t>Какое место заняла Россия в неофициальном общекомандном зачете на Зимней Олимпиаде Сочи-2014?</a:t>
            </a:r>
          </a:p>
          <a:p>
            <a:pPr algn="just"/>
            <a:r>
              <a:rPr lang="ru-RU" sz="3200" b="1" dirty="0" smtClean="0">
                <a:solidFill>
                  <a:srgbClr val="800000"/>
                </a:solidFill>
              </a:rPr>
              <a:t>Сколько и какие медали выиграли российские спортсмены?</a:t>
            </a:r>
            <a:endParaRPr lang="ru-RU" sz="3200" b="1" dirty="0">
              <a:solidFill>
                <a:srgbClr val="8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3400" y="2780928"/>
            <a:ext cx="4608512" cy="3580417"/>
            <a:chOff x="383400" y="2780928"/>
            <a:chExt cx="4608512" cy="3580417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6" t="20088" r="4425" b="15066"/>
            <a:stretch/>
          </p:blipFill>
          <p:spPr bwMode="auto">
            <a:xfrm>
              <a:off x="383400" y="2780928"/>
              <a:ext cx="4608512" cy="3580417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19983" y="2941493"/>
              <a:ext cx="20598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</a:t>
              </a:r>
              <a:r>
                <a:rPr lang="ru-RU" sz="4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место</a:t>
              </a:r>
              <a:endPara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8" name="Picture 2" descr="C:\Users\Галя\Desktop\gto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oofsc.sarg.obr55.ru/files/2015/04/KMO_111307_05625_1_t218_1030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/>
          <a:stretch/>
        </p:blipFill>
        <p:spPr bwMode="auto">
          <a:xfrm>
            <a:off x="-1" y="4026"/>
            <a:ext cx="9164159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67013"/>
              </p:ext>
            </p:extLst>
          </p:nvPr>
        </p:nvGraphicFramePr>
        <p:xfrm>
          <a:off x="107504" y="1124744"/>
          <a:ext cx="8928995" cy="31895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6305"/>
                <a:gridCol w="1584176"/>
                <a:gridCol w="1512168"/>
                <a:gridCol w="1548173"/>
                <a:gridCol w="1548173"/>
              </a:tblGrid>
              <a:tr h="1061376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800000"/>
                          </a:solidFill>
                          <a:effectLst/>
                        </a:rPr>
                        <a:t>Эмблемы</a:t>
                      </a:r>
                      <a:endParaRPr lang="ru-RU" sz="3200" b="1" dirty="0"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100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200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300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500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6137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  <a:effectLst/>
                        </a:rPr>
                        <a:t>Спорт,</a:t>
                      </a:r>
                      <a:r>
                        <a:rPr lang="ru-RU" sz="3200" b="1" baseline="0" dirty="0" smtClean="0">
                          <a:solidFill>
                            <a:srgbClr val="800000"/>
                          </a:solidFill>
                          <a:effectLst/>
                        </a:rPr>
                        <a:t> спорт,</a:t>
                      </a:r>
                    </a:p>
                    <a:p>
                      <a:pPr algn="ctr"/>
                      <a:r>
                        <a:rPr lang="ru-RU" sz="3200" b="1" baseline="0" dirty="0" smtClean="0">
                          <a:solidFill>
                            <a:srgbClr val="800000"/>
                          </a:solidFill>
                          <a:effectLst/>
                        </a:rPr>
                        <a:t>спорт!</a:t>
                      </a:r>
                      <a:endParaRPr lang="ru-RU" sz="3200" b="1" dirty="0"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200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300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61376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800000"/>
                          </a:solidFill>
                          <a:effectLst/>
                        </a:rPr>
                        <a:t>ГТО</a:t>
                      </a:r>
                      <a:endParaRPr lang="ru-RU" sz="3200" b="1" dirty="0"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200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300</a:t>
                      </a:r>
                      <a:endParaRPr lang="ru-RU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Галя\Desktop\gto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078"/>
            <a:ext cx="864096" cy="8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8.depositphotos.com/1113936/970/v/450/depositphotos_9707990-Family-marathon-runners-landscape-background-illustration-vector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063"/>
          <a:stretch/>
        </p:blipFill>
        <p:spPr bwMode="auto">
          <a:xfrm>
            <a:off x="1979712" y="4431859"/>
            <a:ext cx="6984776" cy="23685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2015-2016 учебный год\10А класс!!!!!\1 СЕНТБРЯ\ЭМБЛЕМЫ\20120409-2454197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5263"/>
            <a:ext cx="2537250" cy="25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635896" y="2868759"/>
            <a:ext cx="4286430" cy="3375851"/>
            <a:chOff x="3635896" y="2868759"/>
            <a:chExt cx="4286430" cy="3375851"/>
          </a:xfrm>
        </p:grpSpPr>
        <p:pic>
          <p:nvPicPr>
            <p:cNvPr id="3081" name="Picture 9" descr="http://img.gazeta.ru/files3/265/4706265/upload-1_rus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827" y="3724330"/>
              <a:ext cx="3786567" cy="252028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35896" y="2868759"/>
              <a:ext cx="42864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Прыжки в воду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Picture 2" descr="C:\Users\Галя\Desktop\gto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4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15-2016 учебный год\10А класс!!!!!\1 СЕНТБРЯ\ЭМБЛЕМЫ\1024px-Curling_pictogra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920"/>
            <a:ext cx="2699791" cy="26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923928" y="2767685"/>
            <a:ext cx="3744416" cy="3300474"/>
            <a:chOff x="3923928" y="2767685"/>
            <a:chExt cx="3744416" cy="3300474"/>
          </a:xfrm>
        </p:grpSpPr>
        <p:pic>
          <p:nvPicPr>
            <p:cNvPr id="5124" name="Picture 4" descr="http://kvartal918.ru/upload/wisywig/gallerys/1392281500407255/che_2006_igrovye_pressa_01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573016"/>
              <a:ext cx="3744416" cy="2495143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9992" y="2767685"/>
              <a:ext cx="23735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2B154B"/>
                  </a:solidFill>
                </a:rPr>
                <a:t>Кёрлинг</a:t>
              </a:r>
              <a:endParaRPr lang="ru-RU" sz="4800" b="1" dirty="0">
                <a:solidFill>
                  <a:srgbClr val="2B154B"/>
                </a:solidFill>
              </a:endParaRPr>
            </a:p>
          </p:txBody>
        </p:sp>
      </p:grpSp>
      <p:pic>
        <p:nvPicPr>
          <p:cNvPr id="9" name="Picture 2" descr="C:\Users\Галя\Desktop\gto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F:\2015-2016 учебный год\10А класс!!!!!\1 СЕНТБРЯ\ЭМБЛЕМЫ\2000px-Short_track_speed_skating_pictogra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851661" y="2886035"/>
            <a:ext cx="3888691" cy="3414199"/>
            <a:chOff x="3851661" y="2886035"/>
            <a:chExt cx="3888691" cy="3414199"/>
          </a:xfrm>
        </p:grpSpPr>
        <p:pic>
          <p:nvPicPr>
            <p:cNvPr id="12291" name="Picture 3" descr="http://www.russkating.ru/uploads/images/super/e/t/o/r/chetvero-devushek-v-povoro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661" y="3717032"/>
              <a:ext cx="3888691" cy="258320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290625" y="2886035"/>
              <a:ext cx="30107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Шорт-трек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2" descr="C:\Users\Галя\Desktop\gto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F:\2015-2016 учебный год\10А класс!!!!!\1 СЕНТБРЯ\ЭМБЛЕМЫ\cselgancs_bron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615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836051" y="2887101"/>
            <a:ext cx="6211572" cy="3638243"/>
            <a:chOff x="2836051" y="2887101"/>
            <a:chExt cx="6211572" cy="3638243"/>
          </a:xfrm>
        </p:grpSpPr>
        <p:pic>
          <p:nvPicPr>
            <p:cNvPr id="6147" name="Picture 3" descr="http://www.funlib.ru/cimg/2014/102115/01065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301" y="3789040"/>
              <a:ext cx="3762051" cy="273630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836051" y="2887101"/>
              <a:ext cx="62115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Греко-римская борьба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2" descr="C:\Users\Галя\Desktop\gto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08555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3300"/>
                </a:solidFill>
              </a:rPr>
              <a:t>13 </a:t>
            </a:r>
            <a:r>
              <a:rPr lang="ru-RU" sz="3200" b="1" dirty="0">
                <a:solidFill>
                  <a:srgbClr val="003300"/>
                </a:solidFill>
              </a:rPr>
              <a:t>сентября в рамках 7 тура первенства России в южной зоне второго дивизиона футбольный клуб «Динамо-ГТС» на своем поле </a:t>
            </a:r>
            <a:r>
              <a:rPr lang="ru-RU" sz="3200" b="1" dirty="0" smtClean="0">
                <a:solidFill>
                  <a:srgbClr val="003300"/>
                </a:solidFill>
              </a:rPr>
              <a:t>примет     …</a:t>
            </a:r>
            <a:endParaRPr lang="ru-RU" sz="3200" b="1" dirty="0">
              <a:solidFill>
                <a:srgbClr val="0033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19" y="1700808"/>
            <a:ext cx="5294847" cy="3994080"/>
            <a:chOff x="251520" y="1700808"/>
            <a:chExt cx="5294847" cy="39940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0" y="1700808"/>
              <a:ext cx="52948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800000"/>
                  </a:solidFill>
                </a:rPr>
                <a:t>владикавказскую «Аланию»</a:t>
              </a:r>
            </a:p>
          </p:txBody>
        </p:sp>
        <p:pic>
          <p:nvPicPr>
            <p:cNvPr id="4102" name="Picture 6" descr="http://s11.stc.all.kpcdn.net/share/i/12/7344490/inx675x45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36912"/>
              <a:ext cx="4586964" cy="30579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Галя\Desktop\gt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0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24" y="308555"/>
            <a:ext cx="8676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200" b="1" dirty="0" smtClean="0">
                <a:solidFill>
                  <a:srgbClr val="003300"/>
                </a:solidFill>
              </a:rPr>
              <a:t>Какие спортивные школы есть в Ставрополе?</a:t>
            </a:r>
            <a:endParaRPr lang="ru-RU" sz="3200" b="1" dirty="0">
              <a:solidFill>
                <a:srgbClr val="0033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4968" y="1109829"/>
            <a:ext cx="3974984" cy="5415515"/>
            <a:chOff x="164968" y="1109829"/>
            <a:chExt cx="3974984" cy="541551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" t="30587" r="77269" b="53242"/>
            <a:stretch/>
          </p:blipFill>
          <p:spPr bwMode="auto">
            <a:xfrm>
              <a:off x="164968" y="1109829"/>
              <a:ext cx="3974984" cy="181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" t="57176" r="77269" b="10437"/>
            <a:stretch/>
          </p:blipFill>
          <p:spPr bwMode="auto">
            <a:xfrm>
              <a:off x="164968" y="2890121"/>
              <a:ext cx="3974984" cy="3635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C:\Users\Галя\Desktop\gt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6769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Когда был открыт в Ставрополе стадион «Динамо»?</a:t>
            </a:r>
          </a:p>
          <a:p>
            <a:pPr algn="r"/>
            <a:r>
              <a:rPr lang="ru-RU" sz="2400" b="1" i="1" dirty="0" smtClean="0">
                <a:solidFill>
                  <a:srgbClr val="003300"/>
                </a:solidFill>
              </a:rPr>
              <a:t>                                               1 мая 1920 года</a:t>
            </a:r>
          </a:p>
          <a:p>
            <a:pPr algn="r"/>
            <a:r>
              <a:rPr lang="ru-RU" sz="2400" b="1" i="1" dirty="0" smtClean="0">
                <a:solidFill>
                  <a:srgbClr val="003300"/>
                </a:solidFill>
              </a:rPr>
              <a:t>7 ноября 1935 года</a:t>
            </a:r>
          </a:p>
          <a:p>
            <a:pPr algn="r"/>
            <a:r>
              <a:rPr lang="ru-RU" sz="2400" b="1" i="1" dirty="0" smtClean="0">
                <a:solidFill>
                  <a:srgbClr val="003300"/>
                </a:solidFill>
              </a:rPr>
              <a:t>9 мая 1950 года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5" y="2351613"/>
            <a:ext cx="5069363" cy="3669675"/>
            <a:chOff x="395535" y="2197808"/>
            <a:chExt cx="5069363" cy="3669675"/>
          </a:xfrm>
        </p:grpSpPr>
        <p:pic>
          <p:nvPicPr>
            <p:cNvPr id="9218" name="Picture 2" descr="http://sro-dinamo.ru/wp-content/uploads/2015/01/staddinamo19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4"/>
            <a:stretch/>
          </p:blipFill>
          <p:spPr bwMode="auto">
            <a:xfrm>
              <a:off x="395535" y="2852936"/>
              <a:ext cx="5069363" cy="301454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231674" y="2197808"/>
              <a:ext cx="33970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3300"/>
                  </a:solidFill>
                </a:rPr>
                <a:t>1 мая 1920 года</a:t>
              </a:r>
              <a:endParaRPr lang="ru-RU" sz="3600" dirty="0"/>
            </a:p>
          </p:txBody>
        </p:sp>
      </p:grpSp>
      <p:pic>
        <p:nvPicPr>
          <p:cNvPr id="7" name="Picture 2" descr="C:\Users\Галя\Desktop\gt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00246"/>
            <a:ext cx="504056" cy="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320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40</cp:revision>
  <dcterms:created xsi:type="dcterms:W3CDTF">2015-08-31T06:53:12Z</dcterms:created>
  <dcterms:modified xsi:type="dcterms:W3CDTF">2015-08-31T16:18:28Z</dcterms:modified>
</cp:coreProperties>
</file>