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76" r:id="rId4"/>
    <p:sldId id="257" r:id="rId5"/>
    <p:sldId id="259" r:id="rId6"/>
    <p:sldId id="258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8" r:id="rId16"/>
    <p:sldId id="277" r:id="rId17"/>
    <p:sldId id="274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1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79906-59E1-489C-A805-5C452B9C064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124E-AB24-48E5-AE6E-E30D22D98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124E-AB24-48E5-AE6E-E30D22D9879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2400" y="76200"/>
            <a:ext cx="8801100" cy="6781800"/>
            <a:chOff x="96" y="48"/>
            <a:chExt cx="5544" cy="4272"/>
          </a:xfrm>
        </p:grpSpPr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864" y="144"/>
              <a:ext cx="2664" cy="1440"/>
              <a:chOff x="864" y="144"/>
              <a:chExt cx="2664" cy="1440"/>
            </a:xfrm>
          </p:grpSpPr>
          <p:grpSp>
            <p:nvGrpSpPr>
              <p:cNvPr id="9221" name="Group 5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9222" name="Rectangle 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3" name="Rectangle 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4" name="Rectangle 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5" name="Rectangle 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6" name="Rectangle 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7" name="Rectangle 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8" name="Rectangle 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9" name="Rectangle 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30" name="Group 14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9231" name="Rectangle 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2" name="Rectangle 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3" name="Rectangle 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4" name="Rectangle 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5" name="Rectangle 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6" name="Rectangle 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7" name="Rectangle 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8" name="Rectangle 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39" name="Group 23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9240" name="Rectangle 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1" name="Rectangle 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2" name="Rectangle 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3" name="Rectangle 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4" name="Rectangle 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5" name="Rectangle 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6" name="Rectangle 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7" name="Rectangle 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48" name="Group 32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9249" name="Rectangle 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0" name="Rectangle 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1" name="Rectangle 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2" name="Rectangle 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3" name="Rectangle 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4" name="Rectangle 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5" name="Rectangle 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6" name="Rectangle 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57" name="Group 41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9258" name="Rectangle 4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9" name="Rectangle 4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0" name="Rectangle 4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1" name="Rectangle 4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2" name="Rectangle 4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3" name="Rectangle 4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4" name="Rectangle 4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5" name="Rectangle 4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66" name="Group 50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9267" name="Rectangle 5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8" name="Rectangle 5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9" name="Rectangle 5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0" name="Rectangle 5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1" name="Rectangle 5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2" name="Rectangle 5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3" name="Rectangle 5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4" name="Rectangle 5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75" name="Group 59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9276" name="Rectangle 6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7" name="Rectangle 6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8" name="Rectangle 6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9" name="Rectangle 6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0" name="Rectangle 6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1" name="Rectangle 6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2" name="Rectangle 6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3" name="Rectangle 6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284" name="Group 68"/>
            <p:cNvGrpSpPr>
              <a:grpSpLocks/>
            </p:cNvGrpSpPr>
            <p:nvPr/>
          </p:nvGrpSpPr>
          <p:grpSpPr bwMode="auto">
            <a:xfrm>
              <a:off x="240" y="1968"/>
              <a:ext cx="3288" cy="1440"/>
              <a:chOff x="240" y="144"/>
              <a:chExt cx="3288" cy="1440"/>
            </a:xfrm>
          </p:grpSpPr>
          <p:grpSp>
            <p:nvGrpSpPr>
              <p:cNvPr id="9285" name="Group 69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9286" name="Rectangle 7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7" name="Rectangle 7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8" name="Rectangle 7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9" name="Rectangle 7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0" name="Rectangle 7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1" name="Rectangle 7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2" name="Rectangle 7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3" name="Rectangle 7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94" name="Group 78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9295" name="Rectangle 7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6" name="Rectangle 8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7" name="Rectangle 8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8" name="Rectangle 8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99" name="Rectangle 8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0" name="Rectangle 8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1" name="Rectangle 8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2" name="Rectangle 8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303" name="Group 87"/>
              <p:cNvGrpSpPr>
                <a:grpSpLocks/>
              </p:cNvGrpSpPr>
              <p:nvPr/>
            </p:nvGrpSpPr>
            <p:grpSpPr bwMode="auto">
              <a:xfrm>
                <a:off x="240" y="144"/>
                <a:ext cx="168" cy="192"/>
                <a:chOff x="1008" y="1584"/>
                <a:chExt cx="336" cy="384"/>
              </a:xfrm>
            </p:grpSpPr>
            <p:sp>
              <p:nvSpPr>
                <p:cNvPr id="9304" name="Rectangle 8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5" name="Rectangle 8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6" name="Rectangle 9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7" name="Rectangle 9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8" name="Rectangle 9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09" name="Rectangle 9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0" name="Rectangle 9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1" name="Rectangle 9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312" name="Group 96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9313" name="Rectangle 9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4" name="Rectangle 9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5" name="Rectangle 9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6" name="Rectangle 10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7" name="Rectangle 10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8" name="Rectangle 10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9" name="Rectangle 10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0" name="Rectangle 10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321" name="Group 105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9322" name="Rectangle 10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3" name="Rectangle 10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4" name="Rectangle 10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5" name="Rectangle 10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6" name="Rectangle 1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7" name="Rectangle 1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8" name="Rectangle 1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9" name="Rectangle 1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330" name="Group 114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9331" name="Rectangle 1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2" name="Rectangle 1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3" name="Rectangle 1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4" name="Rectangle 1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5" name="Rectangle 1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6" name="Rectangle 1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7" name="Rectangle 1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38" name="Rectangle 1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339" name="Group 123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9340" name="Rectangle 1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1" name="Rectangle 1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2" name="Rectangle 1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3" name="Rectangle 1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4" name="Rectangle 1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5" name="Rectangle 1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6" name="Rectangle 1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47" name="Rectangle 1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348" name="Group 132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9349" name="Rectangle 1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0" name="Rectangle 1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1" name="Rectangle 1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2" name="Rectangle 1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3" name="Rectangle 1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4" name="Rectangle 1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5" name="Rectangle 1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56" name="Rectangle 1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357" name="Group 141"/>
            <p:cNvGrpSpPr>
              <a:grpSpLocks/>
            </p:cNvGrpSpPr>
            <p:nvPr/>
          </p:nvGrpSpPr>
          <p:grpSpPr bwMode="auto">
            <a:xfrm>
              <a:off x="4320" y="624"/>
              <a:ext cx="168" cy="192"/>
              <a:chOff x="1008" y="1584"/>
              <a:chExt cx="336" cy="384"/>
            </a:xfrm>
          </p:grpSpPr>
          <p:sp>
            <p:nvSpPr>
              <p:cNvPr id="9358" name="Rectangle 14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59" name="Rectangle 14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0" name="Rectangle 14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1" name="Rectangle 14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2" name="Rectangle 14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3" name="Rectangle 14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4" name="Rectangle 14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5" name="Rectangle 14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366" name="Group 150"/>
            <p:cNvGrpSpPr>
              <a:grpSpLocks/>
            </p:cNvGrpSpPr>
            <p:nvPr/>
          </p:nvGrpSpPr>
          <p:grpSpPr bwMode="auto">
            <a:xfrm>
              <a:off x="4656" y="1296"/>
              <a:ext cx="168" cy="192"/>
              <a:chOff x="1008" y="1584"/>
              <a:chExt cx="336" cy="384"/>
            </a:xfrm>
          </p:grpSpPr>
          <p:sp>
            <p:nvSpPr>
              <p:cNvPr id="9367" name="Rectangle 15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8" name="Rectangle 15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69" name="Rectangle 15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0" name="Rectangle 15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1" name="Rectangle 15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2" name="Rectangle 15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3" name="Rectangle 15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4" name="Rectangle 15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375" name="Group 159"/>
            <p:cNvGrpSpPr>
              <a:grpSpLocks/>
            </p:cNvGrpSpPr>
            <p:nvPr/>
          </p:nvGrpSpPr>
          <p:grpSpPr bwMode="auto">
            <a:xfrm>
              <a:off x="3696" y="48"/>
              <a:ext cx="168" cy="192"/>
              <a:chOff x="1008" y="1584"/>
              <a:chExt cx="336" cy="384"/>
            </a:xfrm>
          </p:grpSpPr>
          <p:sp>
            <p:nvSpPr>
              <p:cNvPr id="9376" name="Rectangle 16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7" name="Rectangle 16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8" name="Rectangle 16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79" name="Rectangle 16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0" name="Rectangle 16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1" name="Rectangle 16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2" name="Rectangle 16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3" name="Rectangle 16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384" name="Group 168"/>
            <p:cNvGrpSpPr>
              <a:grpSpLocks/>
            </p:cNvGrpSpPr>
            <p:nvPr/>
          </p:nvGrpSpPr>
          <p:grpSpPr bwMode="auto">
            <a:xfrm>
              <a:off x="5280" y="48"/>
              <a:ext cx="168" cy="192"/>
              <a:chOff x="1008" y="1584"/>
              <a:chExt cx="336" cy="384"/>
            </a:xfrm>
          </p:grpSpPr>
          <p:sp>
            <p:nvSpPr>
              <p:cNvPr id="9385" name="Rectangle 16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6" name="Rectangle 17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7" name="Rectangle 17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8" name="Rectangle 17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89" name="Rectangle 17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0" name="Rectangle 17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1" name="Rectangle 17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2" name="Rectangle 17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393" name="Group 177"/>
            <p:cNvGrpSpPr>
              <a:grpSpLocks/>
            </p:cNvGrpSpPr>
            <p:nvPr/>
          </p:nvGrpSpPr>
          <p:grpSpPr bwMode="auto">
            <a:xfrm>
              <a:off x="5472" y="960"/>
              <a:ext cx="168" cy="192"/>
              <a:chOff x="1008" y="1584"/>
              <a:chExt cx="336" cy="384"/>
            </a:xfrm>
          </p:grpSpPr>
          <p:sp>
            <p:nvSpPr>
              <p:cNvPr id="9394" name="Rectangle 17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5" name="Rectangle 17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6" name="Rectangle 18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7" name="Rectangle 18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8" name="Rectangle 18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99" name="Rectangle 18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0" name="Rectangle 18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1" name="Rectangle 18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02" name="Group 186"/>
            <p:cNvGrpSpPr>
              <a:grpSpLocks/>
            </p:cNvGrpSpPr>
            <p:nvPr/>
          </p:nvGrpSpPr>
          <p:grpSpPr bwMode="auto">
            <a:xfrm>
              <a:off x="4224" y="2400"/>
              <a:ext cx="168" cy="192"/>
              <a:chOff x="1008" y="1584"/>
              <a:chExt cx="336" cy="384"/>
            </a:xfrm>
          </p:grpSpPr>
          <p:sp>
            <p:nvSpPr>
              <p:cNvPr id="9403" name="Rectangle 187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4" name="Rectangle 188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5" name="Rectangle 189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6" name="Rectangle 190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7" name="Rectangle 191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8" name="Rectangle 192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09" name="Rectangle 193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0" name="Rectangle 194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11" name="Group 195"/>
            <p:cNvGrpSpPr>
              <a:grpSpLocks/>
            </p:cNvGrpSpPr>
            <p:nvPr/>
          </p:nvGrpSpPr>
          <p:grpSpPr bwMode="auto">
            <a:xfrm>
              <a:off x="4560" y="3072"/>
              <a:ext cx="168" cy="192"/>
              <a:chOff x="1008" y="1584"/>
              <a:chExt cx="336" cy="384"/>
            </a:xfrm>
          </p:grpSpPr>
          <p:sp>
            <p:nvSpPr>
              <p:cNvPr id="9412" name="Rectangle 196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3" name="Rectangle 197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4" name="Rectangle 198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5" name="Rectangle 199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6" name="Rectangle 200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7" name="Rectangle 201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8" name="Rectangle 202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19" name="Rectangle 203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20" name="Group 204"/>
            <p:cNvGrpSpPr>
              <a:grpSpLocks/>
            </p:cNvGrpSpPr>
            <p:nvPr/>
          </p:nvGrpSpPr>
          <p:grpSpPr bwMode="auto">
            <a:xfrm>
              <a:off x="3600" y="1824"/>
              <a:ext cx="168" cy="192"/>
              <a:chOff x="1008" y="1584"/>
              <a:chExt cx="336" cy="384"/>
            </a:xfrm>
          </p:grpSpPr>
          <p:sp>
            <p:nvSpPr>
              <p:cNvPr id="9421" name="Rectangle 205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2" name="Rectangle 206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3" name="Rectangle 207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4" name="Rectangle 208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5" name="Rectangle 209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6" name="Rectangle 210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7" name="Rectangle 211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8" name="Rectangle 212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29" name="Group 213"/>
            <p:cNvGrpSpPr>
              <a:grpSpLocks/>
            </p:cNvGrpSpPr>
            <p:nvPr/>
          </p:nvGrpSpPr>
          <p:grpSpPr bwMode="auto">
            <a:xfrm>
              <a:off x="5184" y="1824"/>
              <a:ext cx="168" cy="192"/>
              <a:chOff x="1008" y="1584"/>
              <a:chExt cx="336" cy="384"/>
            </a:xfrm>
          </p:grpSpPr>
          <p:sp>
            <p:nvSpPr>
              <p:cNvPr id="9430" name="Rectangle 214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" name="Rectangle 215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2" name="Rectangle 216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3" name="Rectangle 217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4" name="Rectangle 218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5" name="Rectangle 219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6" name="Rectangle 220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7" name="Rectangle 221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38" name="Group 222"/>
            <p:cNvGrpSpPr>
              <a:grpSpLocks/>
            </p:cNvGrpSpPr>
            <p:nvPr/>
          </p:nvGrpSpPr>
          <p:grpSpPr bwMode="auto">
            <a:xfrm>
              <a:off x="5376" y="2736"/>
              <a:ext cx="168" cy="192"/>
              <a:chOff x="1008" y="1584"/>
              <a:chExt cx="336" cy="384"/>
            </a:xfrm>
          </p:grpSpPr>
          <p:sp>
            <p:nvSpPr>
              <p:cNvPr id="9439" name="Rectangle 223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0" name="Rectangle 224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1" name="Rectangle 225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2" name="Rectangle 226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3" name="Rectangle 227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4" name="Rectangle 228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5" name="Rectangle 229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6" name="Rectangle 230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47" name="Group 231"/>
            <p:cNvGrpSpPr>
              <a:grpSpLocks/>
            </p:cNvGrpSpPr>
            <p:nvPr/>
          </p:nvGrpSpPr>
          <p:grpSpPr bwMode="auto">
            <a:xfrm>
              <a:off x="3816" y="3840"/>
              <a:ext cx="168" cy="192"/>
              <a:chOff x="1008" y="1584"/>
              <a:chExt cx="336" cy="384"/>
            </a:xfrm>
          </p:grpSpPr>
          <p:sp>
            <p:nvSpPr>
              <p:cNvPr id="9448" name="Rectangle 23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49" name="Rectangle 23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0" name="Rectangle 23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1" name="Rectangle 23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2" name="Rectangle 23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3" name="Rectangle 23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4" name="Rectangle 23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5" name="Rectangle 23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56" name="Group 240"/>
            <p:cNvGrpSpPr>
              <a:grpSpLocks/>
            </p:cNvGrpSpPr>
            <p:nvPr/>
          </p:nvGrpSpPr>
          <p:grpSpPr bwMode="auto">
            <a:xfrm>
              <a:off x="5400" y="3840"/>
              <a:ext cx="168" cy="192"/>
              <a:chOff x="1008" y="1584"/>
              <a:chExt cx="336" cy="384"/>
            </a:xfrm>
          </p:grpSpPr>
          <p:sp>
            <p:nvSpPr>
              <p:cNvPr id="9457" name="Rectangle 24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8" name="Rectangle 24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59" name="Rectangle 24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0" name="Rectangle 24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1" name="Rectangle 24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2" name="Rectangle 24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3" name="Rectangle 24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4" name="Rectangle 24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65" name="Group 249"/>
            <p:cNvGrpSpPr>
              <a:grpSpLocks/>
            </p:cNvGrpSpPr>
            <p:nvPr/>
          </p:nvGrpSpPr>
          <p:grpSpPr bwMode="auto">
            <a:xfrm>
              <a:off x="96" y="3744"/>
              <a:ext cx="168" cy="192"/>
              <a:chOff x="1008" y="1584"/>
              <a:chExt cx="336" cy="384"/>
            </a:xfrm>
          </p:grpSpPr>
          <p:sp>
            <p:nvSpPr>
              <p:cNvPr id="9466" name="Rectangle 25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7" name="Rectangle 25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8" name="Rectangle 25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69" name="Rectangle 25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0" name="Rectangle 25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1" name="Rectangle 25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2" name="Rectangle 25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3" name="Rectangle 25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74" name="Group 258"/>
            <p:cNvGrpSpPr>
              <a:grpSpLocks/>
            </p:cNvGrpSpPr>
            <p:nvPr/>
          </p:nvGrpSpPr>
          <p:grpSpPr bwMode="auto">
            <a:xfrm>
              <a:off x="1680" y="3744"/>
              <a:ext cx="168" cy="192"/>
              <a:chOff x="1008" y="1584"/>
              <a:chExt cx="336" cy="384"/>
            </a:xfrm>
          </p:grpSpPr>
          <p:sp>
            <p:nvSpPr>
              <p:cNvPr id="9475" name="Rectangle 25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6" name="Rectangle 26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7" name="Rectangle 26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8" name="Rectangle 26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79" name="Rectangle 26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0" name="Rectangle 26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1" name="Rectangle 26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2" name="Rectangle 26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483" name="Group 267"/>
            <p:cNvGrpSpPr>
              <a:grpSpLocks/>
            </p:cNvGrpSpPr>
            <p:nvPr/>
          </p:nvGrpSpPr>
          <p:grpSpPr bwMode="auto">
            <a:xfrm>
              <a:off x="2352" y="4128"/>
              <a:ext cx="168" cy="192"/>
              <a:chOff x="1008" y="1584"/>
              <a:chExt cx="336" cy="384"/>
            </a:xfrm>
          </p:grpSpPr>
          <p:sp>
            <p:nvSpPr>
              <p:cNvPr id="9484" name="Rectangle 26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5" name="Rectangle 26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6" name="Rectangle 27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7" name="Rectangle 27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8" name="Rectangle 27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89" name="Rectangle 27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90" name="Rectangle 27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91" name="Rectangle 27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496" name="Rectangle 280"/>
          <p:cNvSpPr>
            <a:spLocks noChangeArrowheads="1"/>
          </p:cNvSpPr>
          <p:nvPr/>
        </p:nvSpPr>
        <p:spPr bwMode="invGray">
          <a:xfrm rot="5400000">
            <a:off x="265113" y="2779713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98" name="Rectangle 282"/>
          <p:cNvSpPr>
            <a:spLocks noChangeArrowheads="1"/>
          </p:cNvSpPr>
          <p:nvPr/>
        </p:nvSpPr>
        <p:spPr bwMode="invGray">
          <a:xfrm rot="5400000">
            <a:off x="455613" y="2665413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99" name="Rectangle 283"/>
          <p:cNvSpPr>
            <a:spLocks noChangeArrowheads="1"/>
          </p:cNvSpPr>
          <p:nvPr/>
        </p:nvSpPr>
        <p:spPr bwMode="invGray">
          <a:xfrm rot="5400000">
            <a:off x="303213" y="2894013"/>
            <a:ext cx="76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00" name="Rectangle 284"/>
          <p:cNvSpPr>
            <a:spLocks noChangeArrowheads="1"/>
          </p:cNvSpPr>
          <p:nvPr/>
        </p:nvSpPr>
        <p:spPr bwMode="invGray">
          <a:xfrm rot="5400000">
            <a:off x="-39687" y="2779713"/>
            <a:ext cx="4572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01" name="Rectangle 285"/>
          <p:cNvSpPr>
            <a:spLocks noChangeArrowheads="1"/>
          </p:cNvSpPr>
          <p:nvPr/>
        </p:nvSpPr>
        <p:spPr bwMode="invGray">
          <a:xfrm rot="5400000">
            <a:off x="455613" y="2360613"/>
            <a:ext cx="762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02" name="Rectangle 286"/>
          <p:cNvSpPr>
            <a:spLocks noChangeArrowheads="1"/>
          </p:cNvSpPr>
          <p:nvPr/>
        </p:nvSpPr>
        <p:spPr bwMode="invGray">
          <a:xfrm rot="5400000">
            <a:off x="-1296987" y="4646613"/>
            <a:ext cx="4040187" cy="77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518" name="Group 302"/>
          <p:cNvGrpSpPr>
            <a:grpSpLocks/>
          </p:cNvGrpSpPr>
          <p:nvPr/>
        </p:nvGrpSpPr>
        <p:grpSpPr bwMode="auto">
          <a:xfrm>
            <a:off x="303213" y="2894013"/>
            <a:ext cx="8688387" cy="77787"/>
            <a:chOff x="191" y="1823"/>
            <a:chExt cx="5473" cy="49"/>
          </a:xfrm>
        </p:grpSpPr>
        <p:sp>
          <p:nvSpPr>
            <p:cNvPr id="9497" name="Rectangle 281"/>
            <p:cNvSpPr>
              <a:spLocks noChangeArrowheads="1"/>
            </p:cNvSpPr>
            <p:nvPr userDrawn="1"/>
          </p:nvSpPr>
          <p:spPr bwMode="invGray">
            <a:xfrm rot="5400000">
              <a:off x="215" y="1799"/>
              <a:ext cx="48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03" name="Rectangle 287"/>
            <p:cNvSpPr>
              <a:spLocks noChangeArrowheads="1"/>
            </p:cNvSpPr>
            <p:nvPr userDrawn="1"/>
          </p:nvSpPr>
          <p:spPr bwMode="invGray">
            <a:xfrm>
              <a:off x="288" y="1824"/>
              <a:ext cx="240" cy="4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04" name="Rectangle 288"/>
            <p:cNvSpPr>
              <a:spLocks noChangeArrowheads="1"/>
            </p:cNvSpPr>
            <p:nvPr userDrawn="1"/>
          </p:nvSpPr>
          <p:spPr bwMode="invGray">
            <a:xfrm>
              <a:off x="528" y="1824"/>
              <a:ext cx="5136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505" name="Rectangle 289"/>
          <p:cNvSpPr>
            <a:spLocks noChangeArrowheads="1"/>
          </p:cNvSpPr>
          <p:nvPr/>
        </p:nvSpPr>
        <p:spPr bwMode="invGray">
          <a:xfrm rot="5400000">
            <a:off x="417513" y="2932113"/>
            <a:ext cx="3048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517" name="Group 301"/>
          <p:cNvGrpSpPr>
            <a:grpSpLocks/>
          </p:cNvGrpSpPr>
          <p:nvPr/>
        </p:nvGrpSpPr>
        <p:grpSpPr bwMode="auto">
          <a:xfrm>
            <a:off x="152400" y="0"/>
            <a:ext cx="457200" cy="6705600"/>
            <a:chOff x="96" y="0"/>
            <a:chExt cx="288" cy="4224"/>
          </a:xfrm>
        </p:grpSpPr>
        <p:grpSp>
          <p:nvGrpSpPr>
            <p:cNvPr id="9516" name="Group 300"/>
            <p:cNvGrpSpPr>
              <a:grpSpLocks/>
            </p:cNvGrpSpPr>
            <p:nvPr userDrawn="1"/>
          </p:nvGrpSpPr>
          <p:grpSpPr bwMode="auto">
            <a:xfrm>
              <a:off x="96" y="0"/>
              <a:ext cx="288" cy="1584"/>
              <a:chOff x="96" y="0"/>
              <a:chExt cx="288" cy="1584"/>
            </a:xfrm>
          </p:grpSpPr>
          <p:sp>
            <p:nvSpPr>
              <p:cNvPr id="9493" name="Rectangle 277"/>
              <p:cNvSpPr>
                <a:spLocks noChangeArrowheads="1"/>
              </p:cNvSpPr>
              <p:nvPr userDrawn="1"/>
            </p:nvSpPr>
            <p:spPr bwMode="ltGray">
              <a:xfrm>
                <a:off x="96" y="1488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94" name="Rectangle 278"/>
              <p:cNvSpPr>
                <a:spLocks noChangeArrowheads="1"/>
              </p:cNvSpPr>
              <p:nvPr userDrawn="1"/>
            </p:nvSpPr>
            <p:spPr bwMode="ltGray">
              <a:xfrm>
                <a:off x="96" y="0"/>
                <a:ext cx="288" cy="148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515" name="Group 299"/>
            <p:cNvGrpSpPr>
              <a:grpSpLocks/>
            </p:cNvGrpSpPr>
            <p:nvPr userDrawn="1"/>
          </p:nvGrpSpPr>
          <p:grpSpPr bwMode="auto">
            <a:xfrm>
              <a:off x="96" y="2016"/>
              <a:ext cx="288" cy="2208"/>
              <a:chOff x="96" y="2016"/>
              <a:chExt cx="288" cy="2208"/>
            </a:xfrm>
          </p:grpSpPr>
          <p:sp>
            <p:nvSpPr>
              <p:cNvPr id="9507" name="Rectangle 291"/>
              <p:cNvSpPr>
                <a:spLocks noChangeArrowheads="1"/>
              </p:cNvSpPr>
              <p:nvPr userDrawn="1"/>
            </p:nvSpPr>
            <p:spPr bwMode="ltGray">
              <a:xfrm>
                <a:off x="96" y="201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08" name="Rectangle 292"/>
              <p:cNvSpPr>
                <a:spLocks noChangeArrowheads="1"/>
              </p:cNvSpPr>
              <p:nvPr userDrawn="1"/>
            </p:nvSpPr>
            <p:spPr bwMode="ltGray">
              <a:xfrm>
                <a:off x="96" y="2112"/>
                <a:ext cx="288" cy="2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509" name="Rectangle 293"/>
          <p:cNvSpPr>
            <a:spLocks noGrp="1" noChangeArrowheads="1"/>
          </p:cNvSpPr>
          <p:nvPr>
            <p:ph type="ctrTitle"/>
          </p:nvPr>
        </p:nvSpPr>
        <p:spPr>
          <a:xfrm>
            <a:off x="1143000" y="1676400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510" name="Rectangle 29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511" name="Rectangle 29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12" name="Rectangle 29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13" name="Rectangle 29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E2F385-CD34-45E0-B461-8D6989F5B4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6" grpId="0" animBg="1"/>
      <p:bldP spid="9498" grpId="0" animBg="1"/>
      <p:bldP spid="9499" grpId="0" animBg="1"/>
      <p:bldP spid="9500" grpId="0" animBg="1"/>
      <p:bldP spid="9501" grpId="0" animBg="1"/>
      <p:bldP spid="9502" grpId="0" animBg="1"/>
      <p:bldP spid="9505" grpId="0" animBg="1"/>
      <p:bldP spid="9509" grpId="0" autoUpdateAnimBg="0"/>
      <p:bldP spid="9510" grpId="0" build="p" autoUpdateAnimBg="0" advAuto="0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DF240-9291-4653-BF0A-C6D1FA48DC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47079-6D69-4219-AC1B-142A54412B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A632B-828B-4640-AC22-7573087E9E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C0419-767E-44C4-AB5B-132CC53960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8B637-4275-4953-AB7A-4AC4F6F96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17257-F30B-4292-B130-683B951509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7956A-0169-4457-9A96-2BB63124F5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B3EC7-27E8-4CB4-B221-70F5ECA619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3B1E1-CBC7-4780-BD0D-E9B9C753FD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592F8-33EA-495B-BA95-AF799ADC9A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roup 329"/>
          <p:cNvGrpSpPr>
            <a:grpSpLocks/>
          </p:cNvGrpSpPr>
          <p:nvPr/>
        </p:nvGrpSpPr>
        <p:grpSpPr bwMode="auto">
          <a:xfrm>
            <a:off x="150813" y="0"/>
            <a:ext cx="8840787" cy="6858000"/>
            <a:chOff x="95" y="0"/>
            <a:chExt cx="5569" cy="4320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96" y="48"/>
              <a:ext cx="5544" cy="4272"/>
              <a:chOff x="96" y="48"/>
              <a:chExt cx="5544" cy="4272"/>
            </a:xfrm>
          </p:grpSpPr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864" y="144"/>
                <a:ext cx="2664" cy="1440"/>
                <a:chOff x="864" y="144"/>
                <a:chExt cx="2664" cy="1440"/>
              </a:xfrm>
            </p:grpSpPr>
            <p:grpSp>
              <p:nvGrpSpPr>
                <p:cNvPr id="1034" name="Group 10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35" name="Rectangle 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6" name="Rectangle 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7" name="Rectangle 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" name="Rectangle 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9" name="Rectangle 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0" name="Rectangle 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1" name="Rectangle 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2" name="Rectangle 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43" name="Group 19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044" name="Rectangle 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5" name="Rectangle 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6" name="Rectangle 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7" name="Rectangle 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8" name="Rectangle 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9" name="Rectangle 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0" name="Rectangle 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1" name="Rectangle 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2" name="Group 28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053" name="Rectangle 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4" name="Rectangle 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" name="Rectangle 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6" name="Rectangle 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7" name="Rectangle 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8" name="Rectangle 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9" name="Rectangle 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0" name="Rectangle 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1" name="Group 37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062" name="Rectangle 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3" name="Rectangle 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4" name="Rectangle 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5" name="Rectangle 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6" name="Rectangle 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7" name="Rectangle 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8" name="Rectangle 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9" name="Rectangle 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0" name="Group 46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071" name="Rectangle 4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2" name="Rectangle 48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3" name="Rectangle 4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4" name="Rectangle 50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5" name="Rectangle 51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6" name="Rectangle 5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7" name="Rectangle 5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8" name="Rectangle 54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9" name="Group 55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080" name="Rectangle 5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1" name="Rectangle 57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2" name="Rectangle 5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3" name="Rectangle 59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4" name="Rectangle 60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5" name="Rectangle 6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6" name="Rectangle 6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7" name="Rectangle 63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8" name="Group 64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089" name="Rectangle 6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0" name="Rectangle 6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1" name="Rectangle 6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2" name="Rectangle 6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3" name="Rectangle 6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4" name="Rectangle 7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5" name="Rectangle 7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6" name="Rectangle 7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97" name="Group 73"/>
              <p:cNvGrpSpPr>
                <a:grpSpLocks/>
              </p:cNvGrpSpPr>
              <p:nvPr/>
            </p:nvGrpSpPr>
            <p:grpSpPr bwMode="auto">
              <a:xfrm>
                <a:off x="240" y="1968"/>
                <a:ext cx="3288" cy="1440"/>
                <a:chOff x="240" y="144"/>
                <a:chExt cx="3288" cy="1440"/>
              </a:xfrm>
            </p:grpSpPr>
            <p:grpSp>
              <p:nvGrpSpPr>
                <p:cNvPr id="1098" name="Group 74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99" name="Rectangle 7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0" name="Rectangle 7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1" name="Rectangle 7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2" name="Rectangle 7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3" name="Rectangle 7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4" name="Rectangle 8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5" name="Rectangle 8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6" name="Rectangle 8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07" name="Group 83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108" name="Rectangle 8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9" name="Rectangle 85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0" name="Rectangle 8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1" name="Rectangle 87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2" name="Rectangle 88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3" name="Rectangle 8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4" name="Rectangle 9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5" name="Rectangle 91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16" name="Group 92"/>
                <p:cNvGrpSpPr>
                  <a:grpSpLocks/>
                </p:cNvGrpSpPr>
                <p:nvPr/>
              </p:nvGrpSpPr>
              <p:grpSpPr bwMode="auto">
                <a:xfrm>
                  <a:off x="240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17" name="Rectangle 9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8" name="Rectangle 94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9" name="Rectangle 9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0" name="Rectangle 96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1" name="Rectangle 97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2" name="Rectangle 9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3" name="Rectangle 9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4" name="Rectangle 100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25" name="Group 101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26" name="Rectangle 10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" name="Rectangle 103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8" name="Rectangle 10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" name="Rectangle 105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" name="Rectangle 106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" name="Rectangle 10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2" name="Rectangle 10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3" name="Rectangle 109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4" name="Group 110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135" name="Rectangle 1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" name="Rectangle 1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" name="Rectangle 1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8" name="Rectangle 1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9" name="Rectangle 1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0" name="Rectangle 1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1" name="Rectangle 1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2" name="Rectangle 1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43" name="Group 119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144" name="Rectangle 1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5" name="Rectangle 1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6" name="Rectangle 1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" name="Rectangle 1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" name="Rectangle 1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9" name="Rectangle 1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0" name="Rectangle 1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1" name="Rectangle 1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52" name="Group 128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153" name="Rectangle 1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4" name="Rectangle 1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" name="Rectangle 1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6" name="Rectangle 1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7" name="Rectangle 1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8" name="Rectangle 1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9" name="Rectangle 1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0" name="Rectangle 1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61" name="Group 137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162" name="Rectangle 1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3" name="Rectangle 1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4" name="Rectangle 1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5" name="Rectangle 1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6" name="Rectangle 1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" name="Rectangle 1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8" name="Rectangle 1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9" name="Rectangle 1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70" name="Group 146"/>
              <p:cNvGrpSpPr>
                <a:grpSpLocks/>
              </p:cNvGrpSpPr>
              <p:nvPr/>
            </p:nvGrpSpPr>
            <p:grpSpPr bwMode="auto">
              <a:xfrm>
                <a:off x="4320" y="624"/>
                <a:ext cx="168" cy="192"/>
                <a:chOff x="1008" y="1584"/>
                <a:chExt cx="336" cy="384"/>
              </a:xfrm>
            </p:grpSpPr>
            <p:sp>
              <p:nvSpPr>
                <p:cNvPr id="1171" name="Rectangle 14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2" name="Rectangle 14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3" name="Rectangle 14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4" name="Rectangle 15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5" name="Rectangle 15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6" name="Rectangle 15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7" name="Rectangle 15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8" name="Rectangle 15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79" name="Group 155"/>
              <p:cNvGrpSpPr>
                <a:grpSpLocks/>
              </p:cNvGrpSpPr>
              <p:nvPr/>
            </p:nvGrpSpPr>
            <p:grpSpPr bwMode="auto">
              <a:xfrm>
                <a:off x="4656" y="1296"/>
                <a:ext cx="168" cy="192"/>
                <a:chOff x="1008" y="1584"/>
                <a:chExt cx="336" cy="384"/>
              </a:xfrm>
            </p:grpSpPr>
            <p:sp>
              <p:nvSpPr>
                <p:cNvPr id="1180" name="Rectangle 15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1" name="Rectangle 15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2" name="Rectangle 15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3" name="Rectangle 15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4" name="Rectangle 16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5" name="Rectangle 16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6" name="Rectangle 16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7" name="Rectangle 16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88" name="Group 164"/>
              <p:cNvGrpSpPr>
                <a:grpSpLocks/>
              </p:cNvGrpSpPr>
              <p:nvPr/>
            </p:nvGrpSpPr>
            <p:grpSpPr bwMode="auto">
              <a:xfrm>
                <a:off x="3696" y="48"/>
                <a:ext cx="168" cy="192"/>
                <a:chOff x="1008" y="1584"/>
                <a:chExt cx="336" cy="384"/>
              </a:xfrm>
            </p:grpSpPr>
            <p:sp>
              <p:nvSpPr>
                <p:cNvPr id="1189" name="Rectangle 16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0" name="Rectangle 16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1" name="Rectangle 16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2" name="Rectangle 16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3" name="Rectangle 16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4" name="Rectangle 17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5" name="Rectangle 17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6" name="Rectangle 17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97" name="Group 173"/>
              <p:cNvGrpSpPr>
                <a:grpSpLocks/>
              </p:cNvGrpSpPr>
              <p:nvPr/>
            </p:nvGrpSpPr>
            <p:grpSpPr bwMode="auto">
              <a:xfrm>
                <a:off x="5280" y="48"/>
                <a:ext cx="168" cy="192"/>
                <a:chOff x="1008" y="1584"/>
                <a:chExt cx="336" cy="384"/>
              </a:xfrm>
            </p:grpSpPr>
            <p:sp>
              <p:nvSpPr>
                <p:cNvPr id="1198" name="Rectangle 17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9" name="Rectangle 17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0" name="Rectangle 17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1" name="Rectangle 17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2" name="Rectangle 17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3" name="Rectangle 17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4" name="Rectangle 18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5" name="Rectangle 18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06" name="Group 182"/>
              <p:cNvGrpSpPr>
                <a:grpSpLocks/>
              </p:cNvGrpSpPr>
              <p:nvPr/>
            </p:nvGrpSpPr>
            <p:grpSpPr bwMode="auto">
              <a:xfrm>
                <a:off x="5472" y="960"/>
                <a:ext cx="168" cy="192"/>
                <a:chOff x="1008" y="1584"/>
                <a:chExt cx="336" cy="384"/>
              </a:xfrm>
            </p:grpSpPr>
            <p:sp>
              <p:nvSpPr>
                <p:cNvPr id="1207" name="Rectangle 18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8" name="Rectangle 18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9" name="Rectangle 18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0" name="Rectangle 18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1" name="Rectangle 18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2" name="Rectangle 18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3" name="Rectangle 18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4" name="Rectangle 19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15" name="Group 191"/>
              <p:cNvGrpSpPr>
                <a:grpSpLocks/>
              </p:cNvGrpSpPr>
              <p:nvPr/>
            </p:nvGrpSpPr>
            <p:grpSpPr bwMode="auto">
              <a:xfrm>
                <a:off x="4224" y="2400"/>
                <a:ext cx="168" cy="192"/>
                <a:chOff x="1008" y="1584"/>
                <a:chExt cx="336" cy="384"/>
              </a:xfrm>
            </p:grpSpPr>
            <p:sp>
              <p:nvSpPr>
                <p:cNvPr id="1216" name="Rectangle 19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7" name="Rectangle 19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8" name="Rectangle 19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9" name="Rectangle 19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0" name="Rectangle 19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1" name="Rectangle 19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2" name="Rectangle 19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3" name="Rectangle 19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24" name="Group 200"/>
              <p:cNvGrpSpPr>
                <a:grpSpLocks/>
              </p:cNvGrpSpPr>
              <p:nvPr/>
            </p:nvGrpSpPr>
            <p:grpSpPr bwMode="auto">
              <a:xfrm>
                <a:off x="4560" y="3072"/>
                <a:ext cx="168" cy="192"/>
                <a:chOff x="1008" y="1584"/>
                <a:chExt cx="336" cy="384"/>
              </a:xfrm>
            </p:grpSpPr>
            <p:sp>
              <p:nvSpPr>
                <p:cNvPr id="1225" name="Rectangle 20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6" name="Rectangle 20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7" name="Rectangle 20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8" name="Rectangle 20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9" name="Rectangle 20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" name="Rectangle 20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1" name="Rectangle 20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" name="Rectangle 20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3" name="Group 209"/>
              <p:cNvGrpSpPr>
                <a:grpSpLocks/>
              </p:cNvGrpSpPr>
              <p:nvPr/>
            </p:nvGrpSpPr>
            <p:grpSpPr bwMode="auto">
              <a:xfrm>
                <a:off x="3600" y="1824"/>
                <a:ext cx="168" cy="192"/>
                <a:chOff x="1008" y="1584"/>
                <a:chExt cx="336" cy="384"/>
              </a:xfrm>
            </p:grpSpPr>
            <p:sp>
              <p:nvSpPr>
                <p:cNvPr id="1234" name="Rectangle 21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" name="Rectangle 21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6" name="Rectangle 21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" name="Rectangle 21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" name="Rectangle 21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9" name="Rectangle 21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" name="Rectangle 21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" name="Rectangle 21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2" name="Group 218"/>
              <p:cNvGrpSpPr>
                <a:grpSpLocks/>
              </p:cNvGrpSpPr>
              <p:nvPr/>
            </p:nvGrpSpPr>
            <p:grpSpPr bwMode="auto">
              <a:xfrm>
                <a:off x="5184" y="1824"/>
                <a:ext cx="168" cy="192"/>
                <a:chOff x="1008" y="1584"/>
                <a:chExt cx="336" cy="384"/>
              </a:xfrm>
            </p:grpSpPr>
            <p:sp>
              <p:nvSpPr>
                <p:cNvPr id="1243" name="Rectangle 21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" name="Rectangle 22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" name="Rectangle 22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6" name="Rectangle 22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7" name="Rectangle 22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8" name="Rectangle 22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9" name="Rectangle 22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0" name="Rectangle 22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51" name="Group 227"/>
              <p:cNvGrpSpPr>
                <a:grpSpLocks/>
              </p:cNvGrpSpPr>
              <p:nvPr/>
            </p:nvGrpSpPr>
            <p:grpSpPr bwMode="auto">
              <a:xfrm>
                <a:off x="5376" y="2736"/>
                <a:ext cx="168" cy="192"/>
                <a:chOff x="1008" y="1584"/>
                <a:chExt cx="336" cy="384"/>
              </a:xfrm>
            </p:grpSpPr>
            <p:sp>
              <p:nvSpPr>
                <p:cNvPr id="1252" name="Rectangle 22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3" name="Rectangle 22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4" name="Rectangle 23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5" name="Rectangle 23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6" name="Rectangle 23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7" name="Rectangle 23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8" name="Rectangle 23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9" name="Rectangle 23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60" name="Group 236"/>
              <p:cNvGrpSpPr>
                <a:grpSpLocks/>
              </p:cNvGrpSpPr>
              <p:nvPr/>
            </p:nvGrpSpPr>
            <p:grpSpPr bwMode="auto">
              <a:xfrm>
                <a:off x="3816" y="3840"/>
                <a:ext cx="168" cy="192"/>
                <a:chOff x="1008" y="1584"/>
                <a:chExt cx="336" cy="384"/>
              </a:xfrm>
            </p:grpSpPr>
            <p:sp>
              <p:nvSpPr>
                <p:cNvPr id="1261" name="Rectangle 23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2" name="Rectangle 23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3" name="Rectangle 23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4" name="Rectangle 24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5" name="Rectangle 24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6" name="Rectangle 24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7" name="Rectangle 24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8" name="Rectangle 24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69" name="Group 245"/>
              <p:cNvGrpSpPr>
                <a:grpSpLocks/>
              </p:cNvGrpSpPr>
              <p:nvPr/>
            </p:nvGrpSpPr>
            <p:grpSpPr bwMode="auto">
              <a:xfrm>
                <a:off x="5400" y="3840"/>
                <a:ext cx="168" cy="192"/>
                <a:chOff x="1008" y="1584"/>
                <a:chExt cx="336" cy="384"/>
              </a:xfrm>
            </p:grpSpPr>
            <p:sp>
              <p:nvSpPr>
                <p:cNvPr id="1270" name="Rectangle 24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1" name="Rectangle 24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2" name="Rectangle 24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3" name="Rectangle 24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4" name="Rectangle 25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5" name="Rectangle 25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6" name="Rectangle 25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7" name="Rectangle 25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78" name="Group 254"/>
              <p:cNvGrpSpPr>
                <a:grpSpLocks/>
              </p:cNvGrpSpPr>
              <p:nvPr/>
            </p:nvGrpSpPr>
            <p:grpSpPr bwMode="auto">
              <a:xfrm>
                <a:off x="96" y="3744"/>
                <a:ext cx="168" cy="192"/>
                <a:chOff x="1008" y="1584"/>
                <a:chExt cx="336" cy="384"/>
              </a:xfrm>
            </p:grpSpPr>
            <p:sp>
              <p:nvSpPr>
                <p:cNvPr id="1279" name="Rectangle 25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0" name="Rectangle 25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1" name="Rectangle 25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2" name="Rectangle 25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3" name="Rectangle 25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4" name="Rectangle 26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5" name="Rectangle 26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6" name="Rectangle 26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87" name="Group 263"/>
              <p:cNvGrpSpPr>
                <a:grpSpLocks/>
              </p:cNvGrpSpPr>
              <p:nvPr/>
            </p:nvGrpSpPr>
            <p:grpSpPr bwMode="auto">
              <a:xfrm>
                <a:off x="1680" y="3744"/>
                <a:ext cx="168" cy="192"/>
                <a:chOff x="1008" y="1584"/>
                <a:chExt cx="336" cy="384"/>
              </a:xfrm>
            </p:grpSpPr>
            <p:sp>
              <p:nvSpPr>
                <p:cNvPr id="1288" name="Rectangle 26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9" name="Rectangle 26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0" name="Rectangle 26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1" name="Rectangle 26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2" name="Rectangle 26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3" name="Rectangle 26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4" name="Rectangle 27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5" name="Rectangle 27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96" name="Group 272"/>
              <p:cNvGrpSpPr>
                <a:grpSpLocks/>
              </p:cNvGrpSpPr>
              <p:nvPr/>
            </p:nvGrpSpPr>
            <p:grpSpPr bwMode="auto">
              <a:xfrm>
                <a:off x="2352" y="4128"/>
                <a:ext cx="168" cy="192"/>
                <a:chOff x="1008" y="1584"/>
                <a:chExt cx="336" cy="384"/>
              </a:xfrm>
            </p:grpSpPr>
            <p:sp>
              <p:nvSpPr>
                <p:cNvPr id="1297" name="Rectangle 27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8" name="Rectangle 27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9" name="Rectangle 27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0" name="Rectangle 27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1" name="Rectangle 27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2" name="Rectangle 27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3" name="Rectangle 27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4" name="Rectangle 28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51" name="Group 327"/>
            <p:cNvGrpSpPr>
              <a:grpSpLocks/>
            </p:cNvGrpSpPr>
            <p:nvPr userDrawn="1"/>
          </p:nvGrpSpPr>
          <p:grpSpPr bwMode="auto">
            <a:xfrm>
              <a:off x="96" y="0"/>
              <a:ext cx="288" cy="672"/>
              <a:chOff x="96" y="0"/>
              <a:chExt cx="288" cy="672"/>
            </a:xfrm>
          </p:grpSpPr>
          <p:sp>
            <p:nvSpPr>
              <p:cNvPr id="1316" name="Rectangle 292"/>
              <p:cNvSpPr>
                <a:spLocks noChangeArrowheads="1"/>
              </p:cNvSpPr>
              <p:nvPr/>
            </p:nvSpPr>
            <p:spPr bwMode="ltGray">
              <a:xfrm>
                <a:off x="96" y="57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ltGray">
              <a:xfrm>
                <a:off x="96" y="0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50" name="Group 326"/>
            <p:cNvGrpSpPr>
              <a:grpSpLocks/>
            </p:cNvGrpSpPr>
            <p:nvPr/>
          </p:nvGrpSpPr>
          <p:grpSpPr bwMode="auto">
            <a:xfrm>
              <a:off x="95" y="719"/>
              <a:ext cx="5569" cy="3505"/>
              <a:chOff x="95" y="719"/>
              <a:chExt cx="5569" cy="3505"/>
            </a:xfrm>
          </p:grpSpPr>
          <p:sp>
            <p:nvSpPr>
              <p:cNvPr id="1306" name="Rectangle 282"/>
              <p:cNvSpPr>
                <a:spLocks noChangeArrowheads="1"/>
              </p:cNvSpPr>
              <p:nvPr userDrawn="1"/>
            </p:nvSpPr>
            <p:spPr bwMode="invGray">
              <a:xfrm rot="5400000">
                <a:off x="167" y="83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7" name="Rectangle 283"/>
              <p:cNvSpPr>
                <a:spLocks noChangeArrowheads="1"/>
              </p:cNvSpPr>
              <p:nvPr userDrawn="1"/>
            </p:nvSpPr>
            <p:spPr bwMode="invGray">
              <a:xfrm rot="5400000">
                <a:off x="215" y="887"/>
                <a:ext cx="48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767"/>
                <a:ext cx="4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9" name="Rectangle 285"/>
              <p:cNvSpPr>
                <a:spLocks noChangeArrowheads="1"/>
              </p:cNvSpPr>
              <p:nvPr userDrawn="1"/>
            </p:nvSpPr>
            <p:spPr bwMode="invGray">
              <a:xfrm rot="5400000">
                <a:off x="191" y="911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 userDrawn="1"/>
            </p:nvSpPr>
            <p:spPr bwMode="invGray">
              <a:xfrm rot="5400000">
                <a:off x="-25" y="839"/>
                <a:ext cx="28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" name="Rectangle 287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575"/>
                <a:ext cx="4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 userDrawn="1"/>
            </p:nvSpPr>
            <p:spPr bwMode="invGray">
              <a:xfrm rot="5400000">
                <a:off x="-1273" y="2471"/>
                <a:ext cx="3457" cy="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3" name="Rectangle 289"/>
              <p:cNvSpPr>
                <a:spLocks noChangeArrowheads="1"/>
              </p:cNvSpPr>
              <p:nvPr userDrawn="1"/>
            </p:nvSpPr>
            <p:spPr bwMode="invGray">
              <a:xfrm>
                <a:off x="288" y="912"/>
                <a:ext cx="240" cy="4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 userDrawn="1"/>
            </p:nvSpPr>
            <p:spPr bwMode="invGray">
              <a:xfrm>
                <a:off x="528" y="912"/>
                <a:ext cx="513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7" name="Rectangle 323"/>
              <p:cNvSpPr>
                <a:spLocks noChangeArrowheads="1"/>
              </p:cNvSpPr>
              <p:nvPr userDrawn="1"/>
            </p:nvSpPr>
            <p:spPr bwMode="invGray">
              <a:xfrm rot="5400000">
                <a:off x="263" y="935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52" name="Group 328"/>
            <p:cNvGrpSpPr>
              <a:grpSpLocks/>
            </p:cNvGrpSpPr>
            <p:nvPr userDrawn="1"/>
          </p:nvGrpSpPr>
          <p:grpSpPr bwMode="auto">
            <a:xfrm>
              <a:off x="96" y="1104"/>
              <a:ext cx="288" cy="3120"/>
              <a:chOff x="96" y="1104"/>
              <a:chExt cx="288" cy="3120"/>
            </a:xfrm>
          </p:grpSpPr>
          <p:sp>
            <p:nvSpPr>
              <p:cNvPr id="1315" name="Rectangle 291"/>
              <p:cNvSpPr>
                <a:spLocks noChangeArrowheads="1"/>
              </p:cNvSpPr>
              <p:nvPr/>
            </p:nvSpPr>
            <p:spPr bwMode="ltGray">
              <a:xfrm>
                <a:off x="96" y="1104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5" name="Rectangle 321"/>
              <p:cNvSpPr>
                <a:spLocks noChangeArrowheads="1"/>
              </p:cNvSpPr>
              <p:nvPr/>
            </p:nvSpPr>
            <p:spPr bwMode="ltGray">
              <a:xfrm>
                <a:off x="96" y="1200"/>
                <a:ext cx="288" cy="302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39589CE0-EFD6-4BFF-BC45-5FE082969B4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222250" indent="-2222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4pPr>
      <a:lvl5pPr marL="20034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032" y="338534"/>
            <a:ext cx="8532440" cy="208235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Применение информационных технологий в преподавании физики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4294967295"/>
          </p:nvPr>
        </p:nvSpPr>
        <p:spPr>
          <a:xfrm>
            <a:off x="1907704" y="5013176"/>
            <a:ext cx="5328592" cy="1512168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Галаян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Диана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Лермонтовна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учитель физики МБОУ СОШ №42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г. Ставрополь</a:t>
            </a:r>
          </a:p>
        </p:txBody>
      </p:sp>
      <p:pic>
        <p:nvPicPr>
          <p:cNvPr id="4" name="Picture 11" descr="j0285750">
            <a:hlinkClick r:id="" action="ppaction://noaction" highlightClick="1">
              <a:snd r:embed="rId2" name="прибл. поезд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068960"/>
            <a:ext cx="2177325" cy="144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0120" y="188640"/>
            <a:ext cx="7092280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Программы-тренажеры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528" y="1700809"/>
            <a:ext cx="4970624" cy="3384376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030" y="3472865"/>
            <a:ext cx="4907458" cy="319649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332656"/>
            <a:ext cx="7056784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Интерактивные модели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4032448" cy="3024336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366740"/>
            <a:ext cx="3086596" cy="308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4" descr="fouc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725144"/>
            <a:ext cx="20288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ang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340768"/>
            <a:ext cx="205581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260648"/>
            <a:ext cx="6336704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Виртуальные 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лабораторные работы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422" y="1628800"/>
            <a:ext cx="7734026" cy="489654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260648"/>
            <a:ext cx="6264696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Поиск информации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732221" cy="403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3990700" cy="409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404664"/>
            <a:ext cx="6516216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Поиск информации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702" y="1340768"/>
            <a:ext cx="7067698" cy="450368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02.2015\18.02.2015 Старт в науку СОШ 42\IMG_1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43" y="188640"/>
            <a:ext cx="4160349" cy="3120262"/>
          </a:xfrm>
          <a:prstGeom prst="rect">
            <a:avLst/>
          </a:prstGeom>
          <a:noFill/>
        </p:spPr>
      </p:pic>
      <p:pic>
        <p:nvPicPr>
          <p:cNvPr id="1027" name="Picture 3" descr="D:\Фото\02.2015\18.02.2015 Старт в науку СОШ 42\IMG_1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154" y="188640"/>
            <a:ext cx="4159334" cy="3119500"/>
          </a:xfrm>
          <a:prstGeom prst="rect">
            <a:avLst/>
          </a:prstGeom>
          <a:noFill/>
        </p:spPr>
      </p:pic>
      <p:pic>
        <p:nvPicPr>
          <p:cNvPr id="1028" name="Picture 4" descr="D:\Фото\04.2015\16.04.2015\IMG_2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008"/>
            <a:ext cx="4008445" cy="30063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27584" y="1052736"/>
            <a:ext cx="77048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НИТ в процессе преподавания физики позволяет: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значительно расширить круг учебных задач, которые могут быть включены в содержание образования за счет использования вычислительных, моделирующих и других возможностей  компьютера;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увеличить возможность и состав учебного эксперимента, благодаря использованию компьютерных моделей;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расширить источники получения знаний в процессе обучения путем использования информационно-справочных систем.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2" descr="http://himansi.ru/ping?v=1.1.1.3&amp;q=wfj8i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6350" cy="6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63688" y="2060848"/>
            <a:ext cx="5544616" cy="2304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8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837287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Традиционные инструменты, используемые в образовании: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– книга – источник информации;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– тетрадь – место для самостоятельной работы ученика;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– доска – инструмент для визуальной поддержки выступления учителя или ученика.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049810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Современные инструменты образования: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персональный компьютер;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проектор с экраном;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интерактивная доска.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692696"/>
            <a:ext cx="8132440" cy="75510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Компьютер для обучающихся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00808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источник получения новой информации и как инструмент интеллектуальной и познавательной деятельности.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7" descr="andr_L_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365104"/>
            <a:ext cx="28082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692696"/>
            <a:ext cx="7056784" cy="75510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Компьютер для учителя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772816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современное средство решения дидактических задач организации новых форм развивающего обучения.</a:t>
            </a:r>
          </a:p>
        </p:txBody>
      </p:sp>
      <p:pic>
        <p:nvPicPr>
          <p:cNvPr id="6" name="Picture 43" descr="j0195384">
            <a:hlinkClick r:id="rId2" action="ppaction://hlinksldjump" highlightClick="1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872" y="4005064"/>
            <a:ext cx="2410510" cy="246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1"/>
          <p:cNvSpPr>
            <a:spLocks noChangeArrowheads="1"/>
          </p:cNvSpPr>
          <p:nvPr/>
        </p:nvSpPr>
        <p:spPr bwMode="auto">
          <a:xfrm>
            <a:off x="5436096" y="692696"/>
            <a:ext cx="3154638" cy="792088"/>
          </a:xfrm>
          <a:prstGeom prst="wedgeRoundRectCallout">
            <a:avLst>
              <a:gd name="adj1" fmla="val -54940"/>
              <a:gd name="adj2" fmla="val 142629"/>
              <a:gd name="adj3" fmla="val 16667"/>
            </a:avLst>
          </a:prstGeom>
          <a:solidFill>
            <a:srgbClr val="FF99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Использование интерактивных моделей </a:t>
            </a:r>
          </a:p>
        </p:txBody>
      </p:sp>
      <p:sp>
        <p:nvSpPr>
          <p:cNvPr id="6148" name="AutoShape 32"/>
          <p:cNvSpPr>
            <a:spLocks noChangeArrowheads="1"/>
          </p:cNvSpPr>
          <p:nvPr/>
        </p:nvSpPr>
        <p:spPr bwMode="auto">
          <a:xfrm>
            <a:off x="467544" y="620688"/>
            <a:ext cx="2991376" cy="1008112"/>
          </a:xfrm>
          <a:prstGeom prst="wedgeRoundRectCallout">
            <a:avLst>
              <a:gd name="adj1" fmla="val 49926"/>
              <a:gd name="adj2" fmla="val 121820"/>
              <a:gd name="adj3" fmla="val 16667"/>
            </a:avLst>
          </a:prstGeom>
          <a:solidFill>
            <a:srgbClr val="FF99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Работа </a:t>
            </a:r>
            <a:r>
              <a:rPr lang="en-US" dirty="0">
                <a:latin typeface="+mn-lt"/>
              </a:rPr>
              <a:t>c </a:t>
            </a:r>
            <a:r>
              <a:rPr lang="ru-RU" dirty="0">
                <a:latin typeface="+mn-lt"/>
              </a:rPr>
              <a:t>виртуальными лабораториями, практикумами </a:t>
            </a:r>
          </a:p>
        </p:txBody>
      </p:sp>
      <p:sp>
        <p:nvSpPr>
          <p:cNvPr id="6149" name="AutoShape 33"/>
          <p:cNvSpPr>
            <a:spLocks noChangeArrowheads="1"/>
          </p:cNvSpPr>
          <p:nvPr/>
        </p:nvSpPr>
        <p:spPr bwMode="auto">
          <a:xfrm>
            <a:off x="4788024" y="5445224"/>
            <a:ext cx="4175937" cy="1008112"/>
          </a:xfrm>
          <a:prstGeom prst="wedgeRoundRectCallout">
            <a:avLst>
              <a:gd name="adj1" fmla="val -34053"/>
              <a:gd name="adj2" fmla="val -113506"/>
              <a:gd name="adj3" fmla="val 16667"/>
            </a:avLst>
          </a:prstGeom>
          <a:solidFill>
            <a:srgbClr val="FF99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800" dirty="0" smtClean="0">
              <a:latin typeface="+mn-lt"/>
            </a:endParaRPr>
          </a:p>
          <a:p>
            <a:pPr algn="ctr"/>
            <a:r>
              <a:rPr lang="ru-RU" dirty="0" smtClean="0">
                <a:latin typeface="+mn-lt"/>
              </a:rPr>
              <a:t>Средство </a:t>
            </a:r>
            <a:r>
              <a:rPr lang="ru-RU" dirty="0">
                <a:latin typeface="+mn-lt"/>
              </a:rPr>
              <a:t>коммуникаций и организации </a:t>
            </a:r>
            <a:r>
              <a:rPr lang="ru-RU" dirty="0" smtClean="0">
                <a:latin typeface="+mn-lt"/>
              </a:rPr>
              <a:t>интеллектуального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досуга</a:t>
            </a:r>
          </a:p>
        </p:txBody>
      </p:sp>
      <p:sp>
        <p:nvSpPr>
          <p:cNvPr id="6152" name="AutoShape 34"/>
          <p:cNvSpPr>
            <a:spLocks noChangeArrowheads="1"/>
          </p:cNvSpPr>
          <p:nvPr/>
        </p:nvSpPr>
        <p:spPr bwMode="auto">
          <a:xfrm>
            <a:off x="118697" y="5445126"/>
            <a:ext cx="4309287" cy="1008209"/>
          </a:xfrm>
          <a:prstGeom prst="wedgeRoundRectCallout">
            <a:avLst>
              <a:gd name="adj1" fmla="val 38725"/>
              <a:gd name="adj2" fmla="val -109104"/>
              <a:gd name="adj3" fmla="val 16667"/>
            </a:avLst>
          </a:prstGeom>
          <a:solidFill>
            <a:srgbClr val="FF99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Организация учебно-поисковой, проектной, исследовательской работы </a:t>
            </a:r>
            <a:r>
              <a:rPr lang="ru-RU" dirty="0" smtClean="0">
                <a:latin typeface="+mn-lt"/>
              </a:rPr>
              <a:t>обучающихся </a:t>
            </a:r>
            <a:endParaRPr lang="ru-RU" dirty="0">
              <a:latin typeface="+mn-lt"/>
            </a:endParaRPr>
          </a:p>
        </p:txBody>
      </p:sp>
      <p:sp>
        <p:nvSpPr>
          <p:cNvPr id="6156" name="AutoShape 38">
            <a:hlinkClick r:id="" action="ppaction://noaction" highlightClick="1">
              <a:snd r:embed="rId2" name="карандаш.wav"/>
            </a:hlinkClick>
          </p:cNvPr>
          <p:cNvSpPr>
            <a:spLocks noChangeArrowheads="1"/>
          </p:cNvSpPr>
          <p:nvPr/>
        </p:nvSpPr>
        <p:spPr bwMode="auto">
          <a:xfrm>
            <a:off x="6156176" y="3212976"/>
            <a:ext cx="2915816" cy="720080"/>
          </a:xfrm>
          <a:prstGeom prst="wedgeRoundRectCallout">
            <a:avLst>
              <a:gd name="adj1" fmla="val -73409"/>
              <a:gd name="adj2" fmla="val -59862"/>
              <a:gd name="adj3" fmla="val 16667"/>
            </a:avLst>
          </a:prstGeom>
          <a:solidFill>
            <a:srgbClr val="FF99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Работа </a:t>
            </a:r>
            <a:endParaRPr lang="ru-RU" dirty="0" smtClean="0">
              <a:latin typeface="+mn-lt"/>
            </a:endParaRPr>
          </a:p>
          <a:p>
            <a:pPr algn="ctr"/>
            <a:r>
              <a:rPr lang="ru-RU" dirty="0" smtClean="0">
                <a:latin typeface="+mn-lt"/>
              </a:rPr>
              <a:t>с интерактивной  доской</a:t>
            </a:r>
            <a:endParaRPr lang="ru-RU" dirty="0">
              <a:latin typeface="+mn-lt"/>
            </a:endParaRPr>
          </a:p>
        </p:txBody>
      </p:sp>
      <p:sp>
        <p:nvSpPr>
          <p:cNvPr id="6159" name="AutoShape 41"/>
          <p:cNvSpPr>
            <a:spLocks noChangeArrowheads="1"/>
          </p:cNvSpPr>
          <p:nvPr/>
        </p:nvSpPr>
        <p:spPr bwMode="auto">
          <a:xfrm>
            <a:off x="323528" y="3140968"/>
            <a:ext cx="2448273" cy="719584"/>
          </a:xfrm>
          <a:prstGeom prst="wedgeRoundRectCallout">
            <a:avLst>
              <a:gd name="adj1" fmla="val 79765"/>
              <a:gd name="adj2" fmla="val -50110"/>
              <a:gd name="adj3" fmla="val 16667"/>
            </a:avLst>
          </a:prstGeom>
          <a:solidFill>
            <a:srgbClr val="FF99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Тестирование, диагностика </a:t>
            </a:r>
          </a:p>
        </p:txBody>
      </p:sp>
      <p:pic>
        <p:nvPicPr>
          <p:cNvPr id="19" name="Picture 43" descr="j0195384">
            <a:hlinkClick r:id="rId3" action="ppaction://hlinksldjump" highlightClick="1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5856" y="2276872"/>
            <a:ext cx="2410510" cy="246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43808" y="476672"/>
            <a:ext cx="360040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Виды ИКТ: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98714"/>
            <a:ext cx="784887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0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мультимедиа презентации,</a:t>
            </a:r>
          </a:p>
          <a:p>
            <a:pPr marL="355600" indent="-260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видеоролики и видеофрагменты,</a:t>
            </a:r>
          </a:p>
          <a:p>
            <a:pPr marL="355600" indent="-260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анимации, моделирующие физические процессы,</a:t>
            </a:r>
          </a:p>
          <a:p>
            <a:pPr marL="355600" indent="-260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электронные учебники,</a:t>
            </a:r>
          </a:p>
          <a:p>
            <a:pPr marL="355600" indent="-260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виртуальные лабораторные работы,</a:t>
            </a:r>
          </a:p>
          <a:p>
            <a:pPr marL="355600" indent="-260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программы-тренажеры (для подготовки к ЕГЭ),</a:t>
            </a:r>
          </a:p>
          <a:p>
            <a:pPr marL="355600" indent="-260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работа с интернет-сайтами,</a:t>
            </a:r>
          </a:p>
          <a:p>
            <a:pPr marL="355600" indent="-2603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физическая лаборатория.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404664"/>
            <a:ext cx="6912768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учебники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2" descr="1003040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960440" cy="270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24944"/>
            <a:ext cx="3953255" cy="2964941"/>
          </a:xfrm>
          <a:prstGeom prst="rect">
            <a:avLst/>
          </a:prstGeom>
        </p:spPr>
      </p:pic>
      <p:pic>
        <p:nvPicPr>
          <p:cNvPr id="1026" name="Picture 2" descr="C:\Documents and Settings\asus\Рабочий стол\семинар 24.01.12\физика\p34_scan10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93096"/>
            <a:ext cx="2559415" cy="22972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36104" y="260648"/>
            <a:ext cx="7308304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Программы-тренажеры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5896669" cy="3744416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21941" t="19489" r="21208" b="15538"/>
          <a:stretch>
            <a:fillRect/>
          </a:stretch>
        </p:blipFill>
        <p:spPr bwMode="auto">
          <a:xfrm>
            <a:off x="4716016" y="3068960"/>
            <a:ext cx="4127252" cy="353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Другая 12">
      <a:dk1>
        <a:srgbClr val="000000"/>
      </a:dk1>
      <a:lt1>
        <a:srgbClr val="FFFFFF"/>
      </a:lt1>
      <a:dk2>
        <a:srgbClr val="0A65D5"/>
      </a:dk2>
      <a:lt2>
        <a:srgbClr val="628AC6"/>
      </a:lt2>
      <a:accent1>
        <a:srgbClr val="0A65D5"/>
      </a:accent1>
      <a:accent2>
        <a:srgbClr val="628AC6"/>
      </a:accent2>
      <a:accent3>
        <a:srgbClr val="FFFFFF"/>
      </a:accent3>
      <a:accent4>
        <a:srgbClr val="000000"/>
      </a:accent4>
      <a:accent5>
        <a:srgbClr val="DCDCDC"/>
      </a:accent5>
      <a:accent6>
        <a:srgbClr val="FFFF00"/>
      </a:accent6>
      <a:hlink>
        <a:srgbClr val="628AC6"/>
      </a:hlink>
      <a:folHlink>
        <a:srgbClr val="EAEAE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C98C8"/>
        </a:lt1>
        <a:dk2>
          <a:srgbClr val="F8F8F8"/>
        </a:dk2>
        <a:lt2>
          <a:srgbClr val="29486B"/>
        </a:lt2>
        <a:accent1>
          <a:srgbClr val="ECEBD3"/>
        </a:accent1>
        <a:accent2>
          <a:srgbClr val="B6B57F"/>
        </a:accent2>
        <a:accent3>
          <a:srgbClr val="BACAE0"/>
        </a:accent3>
        <a:accent4>
          <a:srgbClr val="000000"/>
        </a:accent4>
        <a:accent5>
          <a:srgbClr val="F4F3E6"/>
        </a:accent5>
        <a:accent6>
          <a:srgbClr val="A5A472"/>
        </a:accent6>
        <a:hlink>
          <a:srgbClr val="CDCBAB"/>
        </a:hlink>
        <a:folHlink>
          <a:srgbClr val="8BAD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29486B"/>
        </a:dk2>
        <a:lt2>
          <a:srgbClr val="29486B"/>
        </a:lt2>
        <a:accent1>
          <a:srgbClr val="C0C0C0"/>
        </a:accent1>
        <a:accent2>
          <a:srgbClr val="C6C59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3B28D"/>
        </a:accent6>
        <a:hlink>
          <a:srgbClr val="EFEDB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40"/>
        </a:dk1>
        <a:lt1>
          <a:srgbClr val="729DFE"/>
        </a:lt1>
        <a:dk2>
          <a:srgbClr val="35395B"/>
        </a:dk2>
        <a:lt2>
          <a:srgbClr val="3566A7"/>
        </a:lt2>
        <a:accent1>
          <a:srgbClr val="FFFFFF"/>
        </a:accent1>
        <a:accent2>
          <a:srgbClr val="BCBCAE"/>
        </a:accent2>
        <a:accent3>
          <a:srgbClr val="BCCCFE"/>
        </a:accent3>
        <a:accent4>
          <a:srgbClr val="000035"/>
        </a:accent4>
        <a:accent5>
          <a:srgbClr val="FFFFFF"/>
        </a:accent5>
        <a:accent6>
          <a:srgbClr val="AAAA9D"/>
        </a:accent6>
        <a:hlink>
          <a:srgbClr val="DEDDC5"/>
        </a:hlink>
        <a:folHlink>
          <a:srgbClr val="50CB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A1261D"/>
        </a:dk1>
        <a:lt1>
          <a:srgbClr val="FFFFCC"/>
        </a:lt1>
        <a:dk2>
          <a:srgbClr val="000000"/>
        </a:dk2>
        <a:lt2>
          <a:srgbClr val="F8F8F8"/>
        </a:lt2>
        <a:accent1>
          <a:srgbClr val="FFCC00"/>
        </a:accent1>
        <a:accent2>
          <a:srgbClr val="D41010"/>
        </a:accent2>
        <a:accent3>
          <a:srgbClr val="AAAAAA"/>
        </a:accent3>
        <a:accent4>
          <a:srgbClr val="DADAAE"/>
        </a:accent4>
        <a:accent5>
          <a:srgbClr val="FFE2AA"/>
        </a:accent5>
        <a:accent6>
          <a:srgbClr val="C00D0D"/>
        </a:accent6>
        <a:hlink>
          <a:srgbClr val="9A180E"/>
        </a:hlink>
        <a:folHlink>
          <a:srgbClr val="8A090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6F2B29"/>
        </a:dk1>
        <a:lt1>
          <a:srgbClr val="FFFFFF"/>
        </a:lt1>
        <a:dk2>
          <a:srgbClr val="973937"/>
        </a:dk2>
        <a:lt2>
          <a:srgbClr val="E7E6B4"/>
        </a:lt2>
        <a:accent1>
          <a:srgbClr val="FFCC66"/>
        </a:accent1>
        <a:accent2>
          <a:srgbClr val="9B8359"/>
        </a:accent2>
        <a:accent3>
          <a:srgbClr val="C9AEAE"/>
        </a:accent3>
        <a:accent4>
          <a:srgbClr val="DADADA"/>
        </a:accent4>
        <a:accent5>
          <a:srgbClr val="FFE2B8"/>
        </a:accent5>
        <a:accent6>
          <a:srgbClr val="8C7650"/>
        </a:accent6>
        <a:hlink>
          <a:srgbClr val="BFB293"/>
        </a:hlink>
        <a:folHlink>
          <a:srgbClr val="C0333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623</TotalTime>
  <Words>242</Words>
  <Application>Microsoft Office PowerPoint</Application>
  <PresentationFormat>Экран (4:3)</PresentationFormat>
  <Paragraphs>46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Тема5</vt:lpstr>
      <vt:lpstr>Применение информационных технологий в преподавании физики</vt:lpstr>
      <vt:lpstr>Слайд 2</vt:lpstr>
      <vt:lpstr>Слайд 3</vt:lpstr>
      <vt:lpstr>Компьютер для обучающихся –</vt:lpstr>
      <vt:lpstr>Компьютер для учителя –</vt:lpstr>
      <vt:lpstr>Слайд 6</vt:lpstr>
      <vt:lpstr>Виды ИКТ:</vt:lpstr>
      <vt:lpstr>Электронные учебники</vt:lpstr>
      <vt:lpstr>Программы-тренажеры</vt:lpstr>
      <vt:lpstr>Программы-тренажеры</vt:lpstr>
      <vt:lpstr>Интерактивные модели</vt:lpstr>
      <vt:lpstr>Виртуальные   лабораторные работы</vt:lpstr>
      <vt:lpstr>Поиск информации</vt:lpstr>
      <vt:lpstr>Поиск информации</vt:lpstr>
      <vt:lpstr>Слайд 15</vt:lpstr>
      <vt:lpstr>Слайд 16</vt:lpstr>
      <vt:lpstr>Слайд 17</vt:lpstr>
    </vt:vector>
  </TitlesOfParts>
  <Company>МОУ "средняя школа №3 п.Советский"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 на уроках физики</dc:title>
  <dc:creator>Костюнина О.А.</dc:creator>
  <cp:lastModifiedBy>Boss</cp:lastModifiedBy>
  <cp:revision>59</cp:revision>
  <dcterms:created xsi:type="dcterms:W3CDTF">2012-01-23T14:51:11Z</dcterms:created>
  <dcterms:modified xsi:type="dcterms:W3CDTF">2015-08-25T16:31:27Z</dcterms:modified>
</cp:coreProperties>
</file>