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9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0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8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8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62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28F2-7949-4B00-9516-480C36BEA148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EFB5-065C-4E6D-ADBD-418DD4CF7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6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5766" y="270892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Задания №19 ЕГЭ - 2015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5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9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В июле планируется взять кредит в банке на сумму 16 млн рублей на некоторый </a:t>
            </a:r>
            <a:r>
              <a:rPr lang="ru-RU" sz="2200" b="1" dirty="0" smtClean="0">
                <a:solidFill>
                  <a:srgbClr val="002060"/>
                </a:solidFill>
              </a:rPr>
              <a:t>срок (целое </a:t>
            </a:r>
            <a:r>
              <a:rPr lang="ru-RU" sz="2200" b="1" dirty="0">
                <a:solidFill>
                  <a:srgbClr val="002060"/>
                </a:solidFill>
              </a:rPr>
              <a:t>число лет). Условия его возврата таковы</a:t>
            </a:r>
            <a:r>
              <a:rPr lang="ru-RU" sz="2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каждый </a:t>
            </a:r>
            <a:r>
              <a:rPr lang="ru-RU" sz="2200" b="1" dirty="0">
                <a:solidFill>
                  <a:srgbClr val="002060"/>
                </a:solidFill>
              </a:rPr>
              <a:t>январь долг возрастает на 25% по сравнению с концом предыдущего года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с </a:t>
            </a:r>
            <a:r>
              <a:rPr lang="ru-RU" sz="22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в </a:t>
            </a:r>
            <a:r>
              <a:rPr lang="ru-RU" sz="2200" b="1" dirty="0">
                <a:solidFill>
                  <a:srgbClr val="002060"/>
                </a:solidFill>
              </a:rPr>
              <a:t>июле каждого года долг должен быть на одну и ту же величину меньше долга на июль предыдущего года.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На сколько лет был взят кредит, если известно, что общая сумма выплат после его погашения равнялась 40 млн рублей</a:t>
            </a:r>
            <a:r>
              <a:rPr lang="ru-RU" sz="22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Ответ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b="1" dirty="0" smtClean="0">
                <a:solidFill>
                  <a:srgbClr val="002060"/>
                </a:solidFill>
              </a:rPr>
              <a:t>11.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3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10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июле планируется взять кредит в банке на сумму 1300000 рублей. Условия его возврата таковы: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- каждый январь долг возрастает на 10% по сравнению с концом предыдущего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какое минимально количество лет можно взять кредит при условии, что ежегодные выплаты были не более 350000 рублей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5.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4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11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Зависимость объема Q (в </a:t>
            </a:r>
            <a:r>
              <a:rPr lang="ru-RU" sz="2200" b="1" dirty="0" err="1">
                <a:solidFill>
                  <a:srgbClr val="002060"/>
                </a:solidFill>
              </a:rPr>
              <a:t>шт</a:t>
            </a:r>
            <a:r>
              <a:rPr lang="ru-RU" sz="2200" b="1" dirty="0">
                <a:solidFill>
                  <a:srgbClr val="002060"/>
                </a:solidFill>
              </a:rPr>
              <a:t>) купленного у фирмы товара от цены Р (в руб. за шт.) выражается формулой Q=15000-P, 1000≤P≤15000. Доход от продажи товара составляет PQ рублей. Затраты на производство Q единиц товара составляют 3000Q+5000000 рублей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Прибыль </a:t>
            </a:r>
            <a:r>
              <a:rPr lang="ru-RU" sz="2200" b="1" dirty="0">
                <a:solidFill>
                  <a:srgbClr val="002060"/>
                </a:solidFill>
              </a:rPr>
              <a:t>равна разности дохода от продажи товара и затрат на его производство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Стремясь </a:t>
            </a:r>
            <a:r>
              <a:rPr lang="ru-RU" sz="2200" b="1" dirty="0">
                <a:solidFill>
                  <a:srgbClr val="002060"/>
                </a:solidFill>
              </a:rPr>
              <a:t>привлечь внимание покупателей, фирма уменьшила цену продукции на 20%, однако ее прибыль не изменилась. На сколько процентов следует увеличить сниженную цену, чтобы добиться наибольшей прибыли</a:t>
            </a:r>
            <a:r>
              <a:rPr lang="ru-RU" sz="22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                                                   Ответ</a:t>
            </a:r>
            <a:r>
              <a:rPr lang="ru-RU" sz="2200" b="1" dirty="0">
                <a:solidFill>
                  <a:srgbClr val="002060"/>
                </a:solidFill>
              </a:rPr>
              <a:t>: 12,5</a:t>
            </a:r>
            <a:r>
              <a:rPr lang="ru-RU" sz="2200" b="1" dirty="0" smtClean="0">
                <a:solidFill>
                  <a:srgbClr val="002060"/>
                </a:solidFill>
              </a:rPr>
              <a:t>%.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8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12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15-го января планируется взять кредит в банке на 39 месяцев. Условия его возврата таковы</a:t>
            </a:r>
            <a:r>
              <a:rPr lang="ru-RU" sz="2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- 1-го </a:t>
            </a:r>
            <a:r>
              <a:rPr lang="ru-RU" sz="2200" b="1" dirty="0">
                <a:solidFill>
                  <a:srgbClr val="002060"/>
                </a:solidFill>
              </a:rPr>
              <a:t>числа каждого месяца долг возрастает на r% по сравнению с концом предыдущего месяца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со </a:t>
            </a:r>
            <a:r>
              <a:rPr lang="ru-RU" sz="2200" b="1" dirty="0">
                <a:solidFill>
                  <a:srgbClr val="002060"/>
                </a:solidFill>
              </a:rPr>
              <a:t>2-го по 14-е число месяца необходимо выплатить часть </a:t>
            </a:r>
            <a:r>
              <a:rPr lang="ru-RU" sz="2200" b="1" dirty="0" smtClean="0">
                <a:solidFill>
                  <a:srgbClr val="002060"/>
                </a:solidFill>
              </a:rPr>
              <a:t>долга;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- 15-го </a:t>
            </a:r>
            <a:r>
              <a:rPr lang="ru-RU" sz="2200" b="1" dirty="0">
                <a:solidFill>
                  <a:srgbClr val="002060"/>
                </a:solidFill>
              </a:rPr>
              <a:t>числа каждого месяца долг должен быть на одну и ту же сумму меньше долга на 15-е число предыдущего месяца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Известно</a:t>
            </a:r>
            <a:r>
              <a:rPr lang="ru-RU" sz="2200" b="1" dirty="0">
                <a:solidFill>
                  <a:srgbClr val="002060"/>
                </a:solidFill>
              </a:rPr>
              <a:t>, что общая сумма после полного погашения кредита на 20% больше суммы, взятой в кредит. Найдите </a:t>
            </a:r>
            <a:r>
              <a:rPr lang="ru-RU" sz="2200" b="1" i="1" dirty="0">
                <a:solidFill>
                  <a:srgbClr val="002060"/>
                </a:solidFill>
              </a:rPr>
              <a:t>r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Ответ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b="1" dirty="0" smtClean="0">
                <a:solidFill>
                  <a:srgbClr val="002060"/>
                </a:solidFill>
              </a:rPr>
              <a:t>1.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2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13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Строительство нового завода стоит 78 млн рублей. Затраты на производство </a:t>
            </a:r>
            <a:r>
              <a:rPr lang="ru-RU" sz="2400" b="1" i="1" dirty="0">
                <a:solidFill>
                  <a:srgbClr val="002060"/>
                </a:solidFill>
              </a:rPr>
              <a:t>х</a:t>
            </a:r>
            <a:r>
              <a:rPr lang="ru-RU" sz="2400" b="1" dirty="0">
                <a:solidFill>
                  <a:srgbClr val="002060"/>
                </a:solidFill>
              </a:rPr>
              <a:t> тыс. ед. продукции на таком заводе равны </a:t>
            </a:r>
            <a:r>
              <a:rPr lang="ru-RU" sz="2400" b="1" i="1" dirty="0">
                <a:solidFill>
                  <a:srgbClr val="002060"/>
                </a:solidFill>
              </a:rPr>
              <a:t>0,5х</a:t>
            </a:r>
            <a:r>
              <a:rPr lang="ru-RU" sz="2400" b="1" i="1" baseline="30000" dirty="0">
                <a:solidFill>
                  <a:srgbClr val="002060"/>
                </a:solidFill>
              </a:rPr>
              <a:t>2</a:t>
            </a:r>
            <a:r>
              <a:rPr lang="ru-RU" sz="2400" b="1" i="1" dirty="0">
                <a:solidFill>
                  <a:srgbClr val="002060"/>
                </a:solidFill>
              </a:rPr>
              <a:t>+2x+6</a:t>
            </a:r>
            <a:r>
              <a:rPr lang="ru-RU" sz="2400" b="1" dirty="0">
                <a:solidFill>
                  <a:srgbClr val="002060"/>
                </a:solidFill>
              </a:rPr>
              <a:t> млн рублей в год. Если продукцию завода продать по цене р тыс. рублей за единицу, то прибыль фирмы (в млн рублей) за один год составит     </a:t>
            </a: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px</a:t>
            </a:r>
            <a:r>
              <a:rPr lang="ru-RU" sz="2400" b="1" i="1" dirty="0" smtClean="0">
                <a:solidFill>
                  <a:srgbClr val="002060"/>
                </a:solidFill>
              </a:rPr>
              <a:t>-</a:t>
            </a:r>
            <a:r>
              <a:rPr lang="ru-RU" sz="2400" b="1" i="1" dirty="0">
                <a:solidFill>
                  <a:srgbClr val="002060"/>
                </a:solidFill>
              </a:rPr>
              <a:t>(0,5x</a:t>
            </a:r>
            <a:r>
              <a:rPr lang="ru-RU" sz="2400" b="1" i="1" baseline="30000" dirty="0">
                <a:solidFill>
                  <a:srgbClr val="002060"/>
                </a:solidFill>
              </a:rPr>
              <a:t>2</a:t>
            </a:r>
            <a:r>
              <a:rPr lang="ru-RU" sz="2400" b="1" i="1" dirty="0">
                <a:solidFill>
                  <a:srgbClr val="002060"/>
                </a:solidFill>
              </a:rPr>
              <a:t>+2x+6). </a:t>
            </a:r>
            <a:r>
              <a:rPr lang="ru-RU" sz="2400" b="1" dirty="0">
                <a:solidFill>
                  <a:srgbClr val="002060"/>
                </a:solidFill>
              </a:rPr>
              <a:t>Когда завод будет построен, фирма будет выпускать продукцию в таком количестве, чтобы прибыль была наибольшей. При каком наименьшем значении </a:t>
            </a:r>
            <a:r>
              <a:rPr lang="ru-RU" sz="2400" b="1" i="1" dirty="0">
                <a:solidFill>
                  <a:srgbClr val="002060"/>
                </a:solidFill>
              </a:rPr>
              <a:t>р</a:t>
            </a:r>
            <a:r>
              <a:rPr lang="ru-RU" sz="2400" b="1" dirty="0">
                <a:solidFill>
                  <a:srgbClr val="002060"/>
                </a:solidFill>
              </a:rPr>
              <a:t> строительство завода окупится не более, чем за 3 года?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10.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2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14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Несколько человек должны были принять участие в экскурсии. Однако двое </a:t>
            </a:r>
            <a:r>
              <a:rPr lang="ru-RU" sz="2400" b="1" dirty="0" smtClean="0">
                <a:solidFill>
                  <a:srgbClr val="002060"/>
                </a:solidFill>
              </a:rPr>
              <a:t>не смогли </a:t>
            </a:r>
            <a:r>
              <a:rPr lang="ru-RU" sz="2400" b="1" dirty="0">
                <a:solidFill>
                  <a:srgbClr val="002060"/>
                </a:solidFill>
              </a:rPr>
              <a:t>в ней участвовать, поэтому остальным экскурсантам пришлось уплатить на 30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руб. больше, чем планировалось (все участники должны были заплатить поровну).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Сколько должен был заплатить каждый экскурсант первоначально, если известно, </a:t>
            </a:r>
            <a:r>
              <a:rPr lang="ru-RU" sz="2400" b="1" dirty="0" smtClean="0">
                <a:solidFill>
                  <a:srgbClr val="002060"/>
                </a:solidFill>
              </a:rPr>
              <a:t>что стоимость </a:t>
            </a:r>
            <a:r>
              <a:rPr lang="ru-RU" sz="2400" b="1" dirty="0">
                <a:solidFill>
                  <a:srgbClr val="002060"/>
                </a:solidFill>
              </a:rPr>
              <a:t>экскурсии больше 700 руб., но не более 750 руб.?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Ответ: 90.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2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1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>
                <a:solidFill>
                  <a:srgbClr val="002060"/>
                </a:solidFill>
              </a:rPr>
              <a:t>июле планируется взять кредит на сумму 8052000 рублей. Условия его возврата таковы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каждый </a:t>
            </a:r>
            <a:r>
              <a:rPr lang="ru-RU" sz="2400" b="1" dirty="0">
                <a:solidFill>
                  <a:srgbClr val="002060"/>
                </a:solidFill>
              </a:rPr>
              <a:t>январь долг возрастает на 20% по сравнению с концом предыдущего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некоторую часть долга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Сколько </a:t>
            </a:r>
            <a:r>
              <a:rPr lang="ru-RU" sz="2400" b="1" dirty="0">
                <a:solidFill>
                  <a:srgbClr val="002060"/>
                </a:solidFill>
              </a:rPr>
              <a:t>рублей нужно платить ежегодно, чтобы кредит был полностью погашен четырьмя равными платежами (то есть за 4 года</a:t>
            </a:r>
            <a:r>
              <a:rPr lang="ru-RU" sz="2400" b="1" dirty="0" smtClean="0">
                <a:solidFill>
                  <a:srgbClr val="002060"/>
                </a:solidFill>
              </a:rPr>
              <a:t>)?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3 110 </a:t>
            </a:r>
            <a:r>
              <a:rPr lang="ru-RU" sz="2400" b="1" dirty="0" smtClean="0">
                <a:solidFill>
                  <a:srgbClr val="002060"/>
                </a:solidFill>
              </a:rPr>
              <a:t>400.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9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2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июле планируется взять кредит в банке на некоторую сумму. Условия его возврата таковы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каждый </a:t>
            </a:r>
            <a:r>
              <a:rPr lang="ru-RU" sz="2400" b="1" dirty="0">
                <a:solidFill>
                  <a:srgbClr val="002060"/>
                </a:solidFill>
              </a:rPr>
              <a:t>январь долг возрастает на 20% по сравнению с концом предыдущего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долга, равную 2,16 млн рублей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Сколько </a:t>
            </a:r>
            <a:r>
              <a:rPr lang="ru-RU" sz="2400" b="1" dirty="0">
                <a:solidFill>
                  <a:srgbClr val="002060"/>
                </a:solidFill>
              </a:rPr>
              <a:t>млн. рублей было взято в банке, если известно, что он был полностью погашен тремя равными платежами (то есть за 3 года</a:t>
            </a:r>
            <a:r>
              <a:rPr lang="ru-RU" sz="2400" b="1" dirty="0" smtClean="0">
                <a:solidFill>
                  <a:srgbClr val="002060"/>
                </a:solidFill>
              </a:rPr>
              <a:t>)?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4,55.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4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3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июле планируется взять кредит в банке на сумму 100000 рублей. Условия его возврата таковы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каждый </a:t>
            </a:r>
            <a:r>
              <a:rPr lang="ru-RU" sz="2400" b="1" dirty="0">
                <a:solidFill>
                  <a:srgbClr val="002060"/>
                </a:solidFill>
              </a:rPr>
              <a:t>январь долг возрастает на </a:t>
            </a:r>
            <a:r>
              <a:rPr lang="ru-RU" sz="2400" b="1" i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 smtClean="0">
                <a:solidFill>
                  <a:srgbClr val="002060"/>
                </a:solidFill>
              </a:rPr>
              <a:t>% </a:t>
            </a:r>
            <a:r>
              <a:rPr lang="ru-RU" sz="2400" b="1" dirty="0">
                <a:solidFill>
                  <a:srgbClr val="002060"/>
                </a:solidFill>
              </a:rPr>
              <a:t>по сравнению с концом предыдущего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Найдите </a:t>
            </a:r>
            <a:r>
              <a:rPr lang="ru-RU" sz="2400" b="1" dirty="0">
                <a:solidFill>
                  <a:srgbClr val="002060"/>
                </a:solidFill>
              </a:rPr>
              <a:t>число а, если известно, что кредит был полностью погашен за два года, причем в первый год было переведено 55000 руб., а во второй 69000 рублей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15.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9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4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июле планируется взять кредит на сумму 4026000 рублей. Условия его возврата таковы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каждый </a:t>
            </a:r>
            <a:r>
              <a:rPr lang="ru-RU" sz="2400" b="1" dirty="0">
                <a:solidFill>
                  <a:srgbClr val="002060"/>
                </a:solidFill>
              </a:rPr>
              <a:t>январь долг возрастает на 20% по сравнению с концом прошлого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некоторую часть долга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сколько рублей больше придется отдать в случае, если кредит будет полностью погашен четырьмя равными платежами (то есть за 4 года) по сравнению со случаем, если кредит будет полностью погашен двумя равными платежами (то есть за 2 года</a:t>
            </a:r>
            <a:r>
              <a:rPr lang="ru-RU" sz="2400" b="1" dirty="0" smtClean="0">
                <a:solidFill>
                  <a:srgbClr val="002060"/>
                </a:solidFill>
              </a:rPr>
              <a:t>)?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950 </a:t>
            </a:r>
            <a:r>
              <a:rPr lang="ru-RU" sz="2400" b="1" dirty="0" smtClean="0">
                <a:solidFill>
                  <a:srgbClr val="002060"/>
                </a:solidFill>
              </a:rPr>
              <a:t>400.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5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В июле планируется взять кредит в банке на сумму 6 млн рублей на некоторый срок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Условия </a:t>
            </a:r>
            <a:r>
              <a:rPr lang="ru-RU" sz="2200" b="1" dirty="0">
                <a:solidFill>
                  <a:srgbClr val="002060"/>
                </a:solidFill>
              </a:rPr>
              <a:t>его возврата таковы</a:t>
            </a:r>
            <a:r>
              <a:rPr lang="ru-RU" sz="2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каждый </a:t>
            </a:r>
            <a:r>
              <a:rPr lang="ru-RU" sz="2200" b="1" dirty="0">
                <a:solidFill>
                  <a:srgbClr val="002060"/>
                </a:solidFill>
              </a:rPr>
              <a:t>январь долг возрастает на 20% по сравнению с концом предыдущего года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с </a:t>
            </a:r>
            <a:r>
              <a:rPr lang="ru-RU" sz="22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в </a:t>
            </a:r>
            <a:r>
              <a:rPr lang="ru-RU" sz="2200" b="1" dirty="0">
                <a:solidFill>
                  <a:srgbClr val="002060"/>
                </a:solidFill>
              </a:rPr>
              <a:t>июле каждого года долг должен быть на одну и ту же величину меньше долга на июль предыдущего </a:t>
            </a:r>
            <a:r>
              <a:rPr lang="ru-RU" sz="2200" b="1" dirty="0" smtClean="0">
                <a:solidFill>
                  <a:srgbClr val="002060"/>
                </a:solidFill>
              </a:rPr>
              <a:t>года.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какой минимальный срок следует брать кредит, чтобы наибольший годовой платеж по кредиту не превысил 1,8 млн рублей</a:t>
            </a:r>
            <a:r>
              <a:rPr lang="ru-RU" sz="22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Ответ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b="1" dirty="0" smtClean="0">
                <a:solidFill>
                  <a:srgbClr val="002060"/>
                </a:solidFill>
              </a:rPr>
              <a:t>10.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4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Задача 6</a:t>
            </a:r>
            <a:endParaRPr lang="ru-RU" sz="3200" b="1" u="sng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июле планируется взять кредит в банке на сумму 10 млн рублей на 5 лет. Условия его возврата таковы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каждый </a:t>
            </a:r>
            <a:r>
              <a:rPr lang="ru-RU" sz="2400" b="1" dirty="0">
                <a:solidFill>
                  <a:srgbClr val="002060"/>
                </a:solidFill>
              </a:rPr>
              <a:t>январь долг возрастает на 10% по сравнению с концом предыдущего года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с </a:t>
            </a:r>
            <a:r>
              <a:rPr lang="ru-RU" sz="24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- в </a:t>
            </a:r>
            <a:r>
              <a:rPr lang="ru-RU" sz="2400" b="1" dirty="0">
                <a:solidFill>
                  <a:srgbClr val="002060"/>
                </a:solidFill>
              </a:rPr>
              <a:t>июле каждого года долг должен быть на одну и ту же величину меньше долга на июль предыдущего </a:t>
            </a:r>
            <a:r>
              <a:rPr lang="ru-RU" sz="2400" b="1" dirty="0" smtClean="0">
                <a:solidFill>
                  <a:srgbClr val="002060"/>
                </a:solidFill>
              </a:rPr>
              <a:t>года.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Сколько </a:t>
            </a:r>
            <a:r>
              <a:rPr lang="ru-RU" sz="2400" b="1" dirty="0">
                <a:solidFill>
                  <a:srgbClr val="002060"/>
                </a:solidFill>
              </a:rPr>
              <a:t>млн рублей составила общая сумма выплат после погашения кредита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13.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6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7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В июле планируется взять кредит в банке на сумму 20 млн рублей на некоторый срок (целое число лет). Условия его возврата таковы</a:t>
            </a:r>
            <a:r>
              <a:rPr lang="ru-RU" sz="2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каждый </a:t>
            </a:r>
            <a:r>
              <a:rPr lang="ru-RU" sz="2200" b="1" dirty="0">
                <a:solidFill>
                  <a:srgbClr val="002060"/>
                </a:solidFill>
              </a:rPr>
              <a:t>январь долг возрастает на 30% по сравнению с концом предыдущего года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с </a:t>
            </a:r>
            <a:r>
              <a:rPr lang="ru-RU" sz="22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июле каждого года долг должен быть на одну и ту </a:t>
            </a:r>
            <a:r>
              <a:rPr lang="ru-RU" sz="2200" b="1" dirty="0" smtClean="0">
                <a:solidFill>
                  <a:srgbClr val="002060"/>
                </a:solidFill>
              </a:rPr>
              <a:t>же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величину </a:t>
            </a:r>
            <a:r>
              <a:rPr lang="ru-RU" sz="2200" b="1" dirty="0">
                <a:solidFill>
                  <a:srgbClr val="002060"/>
                </a:solidFill>
              </a:rPr>
              <a:t>меньше долга на июль предыдущего </a:t>
            </a:r>
            <a:r>
              <a:rPr lang="ru-RU" sz="2200" b="1" dirty="0" smtClean="0">
                <a:solidFill>
                  <a:srgbClr val="002060"/>
                </a:solidFill>
              </a:rPr>
              <a:t>года.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сколько лет был взят кредит, если известно, что общая сумма выплат после его погашения равнялась 47 млн рублей</a:t>
            </a:r>
            <a:r>
              <a:rPr lang="ru-RU" sz="2200" b="1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Ответ: 8.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5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Задача 8</a:t>
            </a:r>
            <a:endParaRPr lang="ru-RU" sz="3200" b="1" u="sng" dirty="0">
              <a:solidFill>
                <a:srgbClr val="C00000"/>
              </a:solidFill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</a:rPr>
              <a:t>В июле планируется взять кредит в банке на сумму 6 млн рублей на срок 15 лет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Условия </a:t>
            </a:r>
            <a:r>
              <a:rPr lang="ru-RU" sz="2200" b="1" dirty="0">
                <a:solidFill>
                  <a:srgbClr val="002060"/>
                </a:solidFill>
              </a:rPr>
              <a:t>его возврата таковы</a:t>
            </a:r>
            <a:r>
              <a:rPr lang="ru-RU" sz="2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каждый </a:t>
            </a:r>
            <a:r>
              <a:rPr lang="ru-RU" sz="2200" b="1" dirty="0">
                <a:solidFill>
                  <a:srgbClr val="002060"/>
                </a:solidFill>
              </a:rPr>
              <a:t>январь долг возрастает на </a:t>
            </a:r>
            <a:r>
              <a:rPr lang="ru-RU" sz="2200" b="1" i="1" dirty="0">
                <a:solidFill>
                  <a:srgbClr val="002060"/>
                </a:solidFill>
              </a:rPr>
              <a:t>х</a:t>
            </a:r>
            <a:r>
              <a:rPr lang="ru-RU" sz="2200" b="1" dirty="0">
                <a:solidFill>
                  <a:srgbClr val="002060"/>
                </a:solidFill>
              </a:rPr>
              <a:t>% по сравнению </a:t>
            </a:r>
            <a:r>
              <a:rPr lang="ru-RU" sz="2200" b="1" dirty="0" smtClean="0">
                <a:solidFill>
                  <a:srgbClr val="002060"/>
                </a:solidFill>
              </a:rPr>
              <a:t>с концом </a:t>
            </a:r>
            <a:r>
              <a:rPr lang="ru-RU" sz="2200" b="1" dirty="0">
                <a:solidFill>
                  <a:srgbClr val="002060"/>
                </a:solidFill>
              </a:rPr>
              <a:t>предыдущего года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с </a:t>
            </a:r>
            <a:r>
              <a:rPr lang="ru-RU" sz="2200" b="1" dirty="0">
                <a:solidFill>
                  <a:srgbClr val="002060"/>
                </a:solidFill>
              </a:rPr>
              <a:t>февраля по июнь каждого года необходимо выплатить часть долга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- в </a:t>
            </a:r>
            <a:r>
              <a:rPr lang="ru-RU" sz="2200" b="1" dirty="0">
                <a:solidFill>
                  <a:srgbClr val="002060"/>
                </a:solidFill>
              </a:rPr>
              <a:t>июле каждого года долг должен быть на одну и ту же величину меньше долга на июль предыдущего </a:t>
            </a:r>
            <a:r>
              <a:rPr lang="ru-RU" sz="2200" b="1" dirty="0" smtClean="0">
                <a:solidFill>
                  <a:srgbClr val="002060"/>
                </a:solidFill>
              </a:rPr>
              <a:t>года.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Найти </a:t>
            </a:r>
            <a:r>
              <a:rPr lang="ru-RU" sz="2200" b="1" i="1" dirty="0">
                <a:solidFill>
                  <a:srgbClr val="002060"/>
                </a:solidFill>
              </a:rPr>
              <a:t>х</a:t>
            </a:r>
            <a:r>
              <a:rPr lang="ru-RU" sz="2200" b="1" dirty="0">
                <a:solidFill>
                  <a:srgbClr val="002060"/>
                </a:solidFill>
              </a:rPr>
              <a:t>, если известно, что наибольший годовой платеж по кредиту составит не более 1,9 млн рублей, а наименьший - не менее 0,5 млн рублей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Ответ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</a:rPr>
              <a:t>25.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07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1171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17</cp:revision>
  <dcterms:created xsi:type="dcterms:W3CDTF">2015-09-29T20:44:05Z</dcterms:created>
  <dcterms:modified xsi:type="dcterms:W3CDTF">2015-10-21T18:05:13Z</dcterms:modified>
</cp:coreProperties>
</file>