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7" r:id="rId11"/>
    <p:sldId id="262" r:id="rId12"/>
    <p:sldId id="264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C16A9-B061-40CB-9E1A-134D684CF154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4A5A1-3CB5-4680-BC2B-16106C2ECF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8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4A5A1-3CB5-4680-BC2B-16106C2ECF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4A5A1-3CB5-4680-BC2B-16106C2ECF5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4A5A1-3CB5-4680-BC2B-16106C2ECF5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7BBA5F-92C7-4929-BB2D-360EC1CB472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8B56-AD23-4B9C-B958-1E9C266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387424"/>
            <a:ext cx="8134672" cy="3744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Проектная деятельность школьников, как средство усиления прикладной направленности обучения математике и повышения мотивации к изучению предмета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4401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Учитель математики                                                                  </a:t>
            </a:r>
          </a:p>
          <a:p>
            <a:pPr algn="just"/>
            <a:r>
              <a:rPr lang="ru-RU" sz="6400" b="1" dirty="0" smtClean="0"/>
              <a:t>МБОУСОШ №11</a:t>
            </a:r>
          </a:p>
          <a:p>
            <a:pPr algn="just"/>
            <a:r>
              <a:rPr lang="ru-RU" sz="6400" b="1" dirty="0"/>
              <a:t>и</a:t>
            </a:r>
            <a:r>
              <a:rPr lang="ru-RU" sz="6400" b="1" dirty="0" smtClean="0"/>
              <a:t>м</a:t>
            </a:r>
            <a:r>
              <a:rPr lang="ru-RU" sz="6400" b="1" dirty="0" smtClean="0"/>
              <a:t>. И.А. </a:t>
            </a:r>
            <a:r>
              <a:rPr lang="ru-RU" sz="6400" b="1" dirty="0" err="1" smtClean="0"/>
              <a:t>Бурмистрова</a:t>
            </a:r>
            <a:endParaRPr lang="ru-RU" sz="6400" b="1" dirty="0" smtClean="0"/>
          </a:p>
          <a:p>
            <a:pPr algn="just"/>
            <a:r>
              <a:rPr lang="ru-RU" sz="6400" b="1" dirty="0" smtClean="0"/>
              <a:t>                                                                                                                                                                   </a:t>
            </a:r>
          </a:p>
          <a:p>
            <a:pPr algn="just"/>
            <a:r>
              <a:rPr lang="ru-RU" sz="6400" b="1" dirty="0" smtClean="0"/>
              <a:t>Губарева И.П.</a:t>
            </a:r>
          </a:p>
          <a:p>
            <a:pPr algn="just"/>
            <a:r>
              <a:rPr lang="ru-RU" sz="6400" dirty="0" smtClean="0"/>
              <a:t>2015г.                                                           </a:t>
            </a:r>
            <a:r>
              <a:rPr lang="ru-RU" dirty="0" smtClean="0"/>
              <a:t>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Зовусь я треугольник со мной хлопот не оберется школьник… По разному всегда я называюсь когда углы иль стороны даны.</a:t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Найди треугольники разных видов</a:t>
            </a:r>
          </a:p>
          <a:p>
            <a:r>
              <a:rPr lang="ru-RU" sz="2000" dirty="0" smtClean="0"/>
              <a:t>С одним тупым – тупоугольный.</a:t>
            </a:r>
          </a:p>
          <a:p>
            <a:r>
              <a:rPr lang="ru-RU" sz="2000" dirty="0" smtClean="0"/>
              <a:t>Бывают острых два, а третий прям прямоуголен я .</a:t>
            </a:r>
          </a:p>
          <a:p>
            <a:r>
              <a:rPr lang="ru-RU" sz="2000" dirty="0" smtClean="0"/>
              <a:t>Бываю я равносторонним, </a:t>
            </a:r>
          </a:p>
          <a:p>
            <a:pPr>
              <a:buNone/>
            </a:pPr>
            <a:r>
              <a:rPr lang="ru-RU" sz="2000" dirty="0" smtClean="0"/>
              <a:t>когда все стороны равны.</a:t>
            </a:r>
          </a:p>
          <a:p>
            <a:r>
              <a:rPr lang="ru-RU" sz="2000" dirty="0" smtClean="0"/>
              <a:t>Когда все разные даны, то я зовусь </a:t>
            </a:r>
          </a:p>
          <a:p>
            <a:pPr>
              <a:buNone/>
            </a:pPr>
            <a:r>
              <a:rPr lang="ru-RU" sz="2000" dirty="0" smtClean="0"/>
              <a:t>разносторонним.</a:t>
            </a:r>
          </a:p>
          <a:p>
            <a:r>
              <a:rPr lang="ru-RU" sz="2000" dirty="0" smtClean="0"/>
              <a:t>И если наконец, равны две стороны, </a:t>
            </a:r>
          </a:p>
          <a:p>
            <a:pPr>
              <a:buNone/>
            </a:pPr>
            <a:r>
              <a:rPr lang="ru-RU" sz="2000" dirty="0" smtClean="0"/>
              <a:t>то равнобедренным я называюсь.</a:t>
            </a:r>
          </a:p>
          <a:p>
            <a:r>
              <a:rPr lang="ru-RU" sz="2400" dirty="0" smtClean="0"/>
              <a:t>О каком треугольнике ничего не сказано?</a:t>
            </a:r>
            <a:endParaRPr lang="ru-RU" sz="2400" dirty="0"/>
          </a:p>
        </p:txBody>
      </p:sp>
      <p:pic>
        <p:nvPicPr>
          <p:cNvPr id="4" name="Рисунок 3" descr="http://festival.1september.ru/articles/419779/Image32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060848"/>
            <a:ext cx="2088231" cy="415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27168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80728"/>
            <a:ext cx="7859216" cy="51454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Сказка- вопрос:</a:t>
            </a:r>
          </a:p>
          <a:p>
            <a:pPr>
              <a:buNone/>
            </a:pPr>
            <a:r>
              <a:rPr lang="ru-RU" dirty="0" smtClean="0"/>
              <a:t>Собрались представители всех видов треугольников на лесной поляне и стали обсуждать вопрос о выборе своего короля. Долго спорили и никак не могли прийти к единому мнению. И вот один старый треугольник сказал: « Давайте отправимся в царство треугольников. Кто придет первым, тот и будет королем» Все согласились. Рано утром отправились все в далекое путешествие. На пути путешественников повстречалась река, которая сказала: «Переплывут меня только те, у кого все углы острые». Часть треугольников осталась на берегу, остальные благополучно переправились и отправились дальше. На пути им встретилась высокая гора, которая сказала, что даст пройти только тем, у кого хотя бы две стороны равны. Преодолевшие второе препятствие,  продолжили путь. Дошли до большого обрыва, где был узкий мост. Мост сказал, что пропустит только тех, у кого все стороны равны. По мосту прошел только один треугольник, который первым добрался до царства и был провозглашен королем.</a:t>
            </a:r>
          </a:p>
          <a:p>
            <a:pPr>
              <a:buNone/>
            </a:pPr>
            <a:r>
              <a:rPr lang="ru-RU" dirty="0" smtClean="0"/>
              <a:t>Вопросы:</a:t>
            </a:r>
          </a:p>
          <a:p>
            <a:pPr>
              <a:buNone/>
            </a:pPr>
            <a:r>
              <a:rPr lang="ru-RU" dirty="0" smtClean="0"/>
              <a:t>1. Кто стал королем?</a:t>
            </a:r>
          </a:p>
          <a:p>
            <a:pPr>
              <a:buNone/>
            </a:pPr>
            <a:r>
              <a:rPr lang="ru-RU" dirty="0" smtClean="0"/>
              <a:t>2. Кто был основным соперником?</a:t>
            </a:r>
          </a:p>
          <a:p>
            <a:pPr>
              <a:buNone/>
            </a:pPr>
            <a:r>
              <a:rPr lang="ru-RU" dirty="0" smtClean="0"/>
              <a:t>3.Кто первым вышел из соревнования?</a:t>
            </a:r>
          </a:p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4E4E3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Высоты треугольника пересекаются в одной точке.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003232" cy="778098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46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Вторая группа учеников: Рогачева Вика; </a:t>
            </a:r>
            <a:r>
              <a:rPr lang="ru-RU" sz="2400" dirty="0" err="1" smtClean="0"/>
              <a:t>Белик</a:t>
            </a:r>
            <a:r>
              <a:rPr lang="ru-RU" sz="2400" dirty="0" smtClean="0"/>
              <a:t> Лиза; Урусова Маша; Кравченко Семен; Лаптев Сергей:</a:t>
            </a:r>
          </a:p>
          <a:p>
            <a:pPr>
              <a:buNone/>
            </a:pPr>
            <a:r>
              <a:rPr lang="ru-RU" sz="2200" dirty="0" smtClean="0"/>
              <a:t>Мы задумались над вопросом. Из любых ли  отрезков можно составить треугольник?</a:t>
            </a:r>
          </a:p>
          <a:p>
            <a:pPr fontAlgn="b"/>
            <a:r>
              <a:rPr lang="ru-RU" sz="2200" b="1" dirty="0" smtClean="0"/>
              <a:t>Медиана треугольника — это отрезок, соединяющий вершину треугольника с серединой противолежащей стороны.</a:t>
            </a:r>
            <a:endParaRPr lang="ru-RU" sz="2200" dirty="0" smtClean="0"/>
          </a:p>
          <a:p>
            <a:r>
              <a:rPr lang="ru-RU" sz="2200" dirty="0" smtClean="0"/>
              <a:t>Поэтому для построения медианы необходимо выполнить следующие действия:</a:t>
            </a:r>
            <a:br>
              <a:rPr lang="ru-RU" sz="2200" dirty="0" smtClean="0"/>
            </a:br>
            <a:r>
              <a:rPr lang="ru-RU" sz="2200" dirty="0" smtClean="0"/>
              <a:t>1. Найти середину стороны;</a:t>
            </a:r>
            <a:br>
              <a:rPr lang="ru-RU" sz="2200" dirty="0" smtClean="0"/>
            </a:br>
            <a:r>
              <a:rPr lang="ru-RU" sz="2200" dirty="0" smtClean="0"/>
              <a:t>2.Соединить точку, являющуюся серединой стороны треугольника, с противолежащей вершиной отрезком — это и будет медиана</a:t>
            </a:r>
            <a:endParaRPr lang="ru-RU" sz="2200" dirty="0"/>
          </a:p>
        </p:txBody>
      </p:sp>
      <p:pic>
        <p:nvPicPr>
          <p:cNvPr id="4" name="Рисунок 3" descr="http://yaklass-resources-prod.yakl.cc/8afb7718-41d0-483c-99ff-ffb103d20526/Median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72395" y="1142984"/>
            <a:ext cx="1571604" cy="394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7788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Все медианы </a:t>
            </a:r>
            <a:br>
              <a:rPr lang="ru-RU" sz="3100" dirty="0" smtClean="0"/>
            </a:br>
            <a:r>
              <a:rPr lang="ru-RU" sz="3100" dirty="0" smtClean="0"/>
              <a:t>пересекаются в одной точке.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7624"/>
          </a:xfrm>
        </p:spPr>
        <p:txBody>
          <a:bodyPr>
            <a:normAutofit fontScale="77500" lnSpcReduction="20000"/>
          </a:bodyPr>
          <a:lstStyle/>
          <a:p>
            <a:pPr algn="just" fontAlgn="b"/>
            <a:r>
              <a:rPr lang="ru-RU" b="1" dirty="0" smtClean="0"/>
              <a:t>Биссектриса треугольника — это отрезок биссектрисы угла треугольника, соединяющий вершину с точкой на противоположной стороне.</a:t>
            </a:r>
            <a:endParaRPr lang="ru-RU" dirty="0" smtClean="0"/>
          </a:p>
          <a:p>
            <a:r>
              <a:rPr lang="ru-RU" dirty="0" smtClean="0"/>
              <a:t>Поэтому, для построения биссектрисы необходимо выполнить следующие действия:</a:t>
            </a:r>
            <a:br>
              <a:rPr lang="ru-RU" dirty="0" smtClean="0"/>
            </a:br>
            <a:r>
              <a:rPr lang="ru-RU" sz="2600" dirty="0" smtClean="0"/>
              <a:t>1. Построить биссектрису какого-либо угла треугольника (биссектриса угла — это луч, выходящий из вершины угла и делящий его на две равные части);</a:t>
            </a:r>
            <a:br>
              <a:rPr lang="ru-RU" sz="2600" dirty="0" smtClean="0"/>
            </a:br>
            <a:r>
              <a:rPr lang="ru-RU" sz="2600" dirty="0" smtClean="0"/>
              <a:t>2. Найти точку пересечения биссектрисы угла треугольника с противоположной стороной;</a:t>
            </a:r>
            <a:br>
              <a:rPr lang="ru-RU" sz="2600" dirty="0" smtClean="0"/>
            </a:br>
            <a:r>
              <a:rPr lang="ru-RU" sz="2600" dirty="0" smtClean="0"/>
              <a:t>3. Соединить вершину треугольника</a:t>
            </a:r>
          </a:p>
          <a:p>
            <a:r>
              <a:rPr lang="ru-RU" sz="2600" dirty="0" smtClean="0"/>
              <a:t> с точкой пересечения на противоположной </a:t>
            </a:r>
          </a:p>
          <a:p>
            <a:r>
              <a:rPr lang="ru-RU" sz="2600" dirty="0" smtClean="0"/>
              <a:t>стороне отрезком — это и будет биссектриса </a:t>
            </a:r>
          </a:p>
          <a:p>
            <a:r>
              <a:rPr lang="ru-RU" sz="2600" dirty="0" smtClean="0"/>
              <a:t>треугольника.</a:t>
            </a:r>
            <a:endParaRPr lang="ru-RU" sz="2600" dirty="0"/>
          </a:p>
        </p:txBody>
      </p:sp>
      <p:pic>
        <p:nvPicPr>
          <p:cNvPr id="8" name="Содержимое 3" descr="http://yaklass-resources-prod.yakl.cc/a7c3336a-9f15-41f9-b948-4370a852b890/Mediana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908720"/>
            <a:ext cx="230425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yaklass-resources-prod.yakl.cc/603f854e-2b44-4df6-a3a8-93f5f513b03f/Bisektris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157192"/>
            <a:ext cx="1656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ru-RU" sz="2800" dirty="0" smtClean="0"/>
              <a:t>Все биссектрисы пересекаются </a:t>
            </a:r>
            <a:br>
              <a:rPr lang="ru-RU" sz="2800" dirty="0" smtClean="0"/>
            </a:br>
            <a:r>
              <a:rPr lang="ru-RU" sz="2800" dirty="0" smtClean="0"/>
              <a:t>в одной точке.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"/>
            <a:r>
              <a:rPr lang="ru-RU" b="1" dirty="0" smtClean="0"/>
              <a:t>Высота треугольника — это перпендикуляр, опущенный из вершины треугольника к прямой, содержащей противоположную сторону.</a:t>
            </a:r>
            <a:endParaRPr lang="ru-RU" dirty="0" smtClean="0"/>
          </a:p>
          <a:p>
            <a:r>
              <a:rPr lang="ru-RU" dirty="0" smtClean="0"/>
              <a:t>Поэтому, для построения высоты необходимо выполнить следующие действия:</a:t>
            </a:r>
            <a:br>
              <a:rPr lang="ru-RU" dirty="0" smtClean="0"/>
            </a:br>
            <a:r>
              <a:rPr lang="ru-RU" dirty="0" smtClean="0"/>
              <a:t>1. Провести прямую, содержащую одну из сторон треугольника (в случае, если проводится высота из вершины острого угла в тупоугольном треугольнике);</a:t>
            </a:r>
            <a:br>
              <a:rPr lang="ru-RU" dirty="0" smtClean="0"/>
            </a:br>
            <a:r>
              <a:rPr lang="ru-RU" dirty="0" smtClean="0"/>
              <a:t>2. Из вершины, лежащей напротив проведённой прямой, опустить перпендикуляр к ней (перпендикуляр — это отрезок, проведённый из точки к прямой, составляющей с ней угол 90°) — это и будет высота.</a:t>
            </a:r>
          </a:p>
          <a:p>
            <a:endParaRPr lang="ru-RU" dirty="0"/>
          </a:p>
        </p:txBody>
      </p:sp>
      <p:pic>
        <p:nvPicPr>
          <p:cNvPr id="5" name="Рисунок 4" descr="http://yaklass-resources-prod.yakl.cc/515a6bb1-aa2e-4b51-b376-412b08673b18/Bisektrise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20687"/>
            <a:ext cx="2808312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yaklass-resources-prod.yakl.cc/30150fea-cd6b-4d6c-abf0-ede30a23c20e/Augstum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229200"/>
            <a:ext cx="4176464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944216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i="1" dirty="0" smtClean="0"/>
              <a:t>Обрати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Если из одной и той же вершины провести медиану, биссектрису и высоту, то медиана окажется самым длинным отрезком, а высота — самим коротким отрезком.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://yaklass-resources-prod.yakl.cc/c3941478-1784-4151-af31-3e99c06fa899/Visi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549" y="3026343"/>
            <a:ext cx="4848902" cy="322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 над этим проектом помогла нам научиться не только добывать информацию, а и уметь анализировать прочитанное или увиденное, делать выводы, строить предположения, применять полученные знания. А также научила нас относиться к подобным заданиям творчески и дала нам возможность преподнести, казалось бы, на первый взгляд простые факты весело и интересно.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Молодцы ребята! Вы прекрасно справились со своим заданием.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 еще раз доказали справедливость слов великого математика Рене Декарта</a:t>
            </a:r>
          </a:p>
          <a:p>
            <a:r>
              <a:rPr lang="ru-RU" dirty="0" smtClean="0"/>
              <a:t>« Мало иметь хороший ум, </a:t>
            </a:r>
            <a:r>
              <a:rPr lang="ru-RU" smtClean="0"/>
              <a:t>главное  - хорошо его применять».</a:t>
            </a:r>
            <a:endParaRPr lang="ru-RU" dirty="0"/>
          </a:p>
        </p:txBody>
      </p:sp>
      <p:sp>
        <p:nvSpPr>
          <p:cNvPr id="2050" name="AutoShape 2" descr="http://im0-tub-ru.yandex.net/i?id=1ff1173a1a8b98a67260f6b364a62f0d-95-144&amp;n=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условиях нового подхода к организации занятий должен перестроится сам учитель. Из носителя знаний и информации он превращается в организатора деятельности, консультанта и коллегу по решению проблемы, добыванию необходимых знаний и информации из различных источников. Таким образом, устраняется доминирующая роль педагога. В связи с этим большое значение приобретают продуктивные стили и формы педагогического общения, методы обучения, к которым можно отнести проектный метод.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Главные цели введения метода проектов на уроках математики.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000" dirty="0" smtClean="0"/>
              <a:t>. Показать умения одного или нескольких учеников использовать приобретенный на уроках исследовательский опыт;</a:t>
            </a:r>
          </a:p>
          <a:p>
            <a:r>
              <a:rPr lang="ru-RU" sz="3000" dirty="0" smtClean="0"/>
              <a:t>Реализовать свой интерес к предмету математики, приумножить знания по математике и донести приобретенные знания своим одноклассникам;</a:t>
            </a:r>
          </a:p>
          <a:p>
            <a:r>
              <a:rPr lang="ru-RU" sz="3000" dirty="0" smtClean="0"/>
              <a:t>Продемонстрировать уровень </a:t>
            </a:r>
            <a:r>
              <a:rPr lang="ru-RU" sz="3000" dirty="0" err="1" smtClean="0"/>
              <a:t>обученности</a:t>
            </a:r>
            <a:r>
              <a:rPr lang="ru-RU" sz="3000" dirty="0" smtClean="0"/>
              <a:t> по математике, совершенствовать свое умение участвовать в коллективной форме общения;</a:t>
            </a:r>
          </a:p>
          <a:p>
            <a:r>
              <a:rPr lang="ru-RU" sz="3000" dirty="0" smtClean="0"/>
              <a:t>Подняться на более высокую ступень </a:t>
            </a:r>
            <a:r>
              <a:rPr lang="ru-RU" sz="3000" dirty="0" err="1" smtClean="0"/>
              <a:t>обученности</a:t>
            </a:r>
            <a:r>
              <a:rPr lang="ru-RU" sz="3000" dirty="0" smtClean="0"/>
              <a:t>, образованности, развития, социальной зрелости, не</a:t>
            </a:r>
            <a:r>
              <a:rPr lang="ru-RU" sz="3200" dirty="0" smtClean="0"/>
              <a:t> только математики, физики, но и повседневной жизни современного человека. Проект предполагает изучение теории вопроса, решение типовых задач и задач практического содержания. Все занятия направлены на развитие интереса учеников к предмету, на формирование навыко</a:t>
            </a:r>
            <a:r>
              <a:rPr lang="ru-RU" sz="3600" dirty="0" smtClean="0"/>
              <a:t>в</a:t>
            </a:r>
            <a:r>
              <a:rPr lang="ru-RU" dirty="0" smtClean="0"/>
              <a:t> </a:t>
            </a:r>
            <a:r>
              <a:rPr lang="ru-RU" sz="3600" dirty="0" smtClean="0"/>
              <a:t>применения математических знаний и умений в повседневной жизни. Проект имеет образовательное и воспитательное значения</a:t>
            </a:r>
            <a:r>
              <a:rPr lang="ru-RU" dirty="0" smtClean="0"/>
              <a:t>.</a:t>
            </a:r>
            <a:endParaRPr lang="ru-RU" sz="30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Тематика проектов должна быть известна заранее. Учащиеся должны быть ориентированы на сопоставление , сравнение некоторых фактов, фактов из истории математики и жизни ученых математиков, подходов и решений тех или иных проблем. Желательно чтобы ученик или группа выбрали тему самостоятельно.</a:t>
            </a:r>
          </a:p>
          <a:p>
            <a:r>
              <a:rPr lang="ru-RU" sz="2800" dirty="0" smtClean="0"/>
              <a:t>Проблема предлагаемая ученикам  формулируется так, чтобы ориентировать учеников на привлечение фактов из смежных областей знаний и разнообразных источников информации.</a:t>
            </a:r>
          </a:p>
          <a:p>
            <a:r>
              <a:rPr lang="ru-RU" sz="2800" dirty="0" smtClean="0"/>
              <a:t>Необходимо вовлечь в работу над проектом как можно больше учеников класса, предложив каждому задание с учетом уровня его математической подготовки.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своей работе я использую следующую классификацию проекта. </a:t>
            </a:r>
          </a:p>
          <a:p>
            <a:r>
              <a:rPr lang="ru-RU" dirty="0" smtClean="0"/>
              <a:t>По продолжительности подготовки: краткосрочный, средней продолжительности, долгосрочный.</a:t>
            </a:r>
          </a:p>
          <a:p>
            <a:r>
              <a:rPr lang="ru-RU" dirty="0" smtClean="0"/>
              <a:t>По количеству участников: индивидуальный, в парах, в группах.</a:t>
            </a:r>
          </a:p>
          <a:p>
            <a:r>
              <a:rPr lang="ru-RU" dirty="0" smtClean="0"/>
              <a:t>По  методу: творческий, исследовательский, </a:t>
            </a:r>
            <a:r>
              <a:rPr lang="ru-RU" dirty="0" err="1" smtClean="0"/>
              <a:t>ознакомительно</a:t>
            </a:r>
            <a:r>
              <a:rPr lang="ru-RU" dirty="0" smtClean="0"/>
              <a:t> – ориентированный.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Бланк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работа выполнена в форме презентации 100 баллов: оформление, содержание, защита.</a:t>
            </a:r>
          </a:p>
          <a:p>
            <a:r>
              <a:rPr lang="ru-RU" dirty="0" smtClean="0"/>
              <a:t>В другой форме: Материалы не содержат ошибок (10);  хорошо продумана структура составления материала (10);  список литературы составлен в соответствии с правилами (6);  </a:t>
            </a:r>
            <a:r>
              <a:rPr lang="ru-RU" smtClean="0"/>
              <a:t>устное выступление (36).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Проектная работа на уроке  </a:t>
            </a:r>
            <a:br>
              <a:rPr lang="ru-RU" sz="2800" b="1" dirty="0" smtClean="0"/>
            </a:br>
            <a:r>
              <a:rPr lang="ru-RU" sz="2800" b="1" dirty="0" smtClean="0"/>
              <a:t> геометрии в 7 классе по теме                                  «Треугольники»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Цели проекта:</a:t>
            </a:r>
          </a:p>
          <a:p>
            <a:r>
              <a:rPr lang="ru-RU" sz="2800" dirty="0" smtClean="0"/>
              <a:t>Научиться работать с учебником, с историческим материалом, анализировать полученные данные и делать выводы.</a:t>
            </a:r>
          </a:p>
          <a:p>
            <a:r>
              <a:rPr lang="ru-RU" sz="2800" dirty="0" smtClean="0"/>
              <a:t>Развивать умение слушать, умение выслушивать, объяснять материал.</a:t>
            </a:r>
          </a:p>
          <a:p>
            <a:r>
              <a:rPr lang="ru-RU" sz="2800" dirty="0" smtClean="0"/>
              <a:t>Развивать логическое мышление, внимание смекалку, интерес к математике.</a:t>
            </a:r>
          </a:p>
          <a:p>
            <a:r>
              <a:rPr lang="ru-RU" dirty="0" smtClean="0"/>
              <a:t>Воспитывать дружеские отношения в классе и умение работать </a:t>
            </a:r>
            <a:r>
              <a:rPr lang="ru-RU" smtClean="0"/>
              <a:t>в группе.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157592" cy="33843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 том как эта тема важна, можно судить по высказыванию Галилео  Галилея: «Природа говорит языком математики: буквы этого языка – круги, треугольники и иные математические фигуры».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Galileo Galilei News - The New York Time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00042"/>
            <a:ext cx="271464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8113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Первая группа Артемов Илья; Басова Полина; </a:t>
            </a:r>
            <a:r>
              <a:rPr lang="ru-RU" sz="2400" b="1" dirty="0" err="1" smtClean="0"/>
              <a:t>Шкатова</a:t>
            </a:r>
            <a:r>
              <a:rPr lang="ru-RU" sz="2400" b="1" dirty="0" smtClean="0"/>
              <a:t> Кристина; Мареев Никита: работали над основными понятиями темы «Треугольник» и в итоге получили такую</a:t>
            </a:r>
            <a:br>
              <a:rPr lang="ru-RU" sz="2400" b="1" dirty="0" smtClean="0"/>
            </a:br>
            <a:r>
              <a:rPr lang="ru-RU" sz="2400" b="1" dirty="0" err="1" smtClean="0"/>
              <a:t>классифицикацию</a:t>
            </a:r>
            <a:r>
              <a:rPr lang="ru-RU" sz="2400" b="1" dirty="0" smtClean="0"/>
              <a:t> треугольников: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Треугольники</a:t>
            </a:r>
          </a:p>
          <a:p>
            <a:r>
              <a:rPr lang="ru-RU" sz="1800" dirty="0" smtClean="0"/>
              <a:t>а) в зависимости от величины угла: б) в зависимости от числа равных сторон:</a:t>
            </a:r>
          </a:p>
          <a:p>
            <a:r>
              <a:rPr lang="ru-RU" dirty="0" smtClean="0"/>
              <a:t>1.тупоугольный       1 .разносторонний</a:t>
            </a:r>
          </a:p>
          <a:p>
            <a:r>
              <a:rPr lang="ru-RU" dirty="0" smtClean="0"/>
              <a:t>2.остроугольный     2.равнобедренный</a:t>
            </a:r>
          </a:p>
          <a:p>
            <a:r>
              <a:rPr lang="ru-RU" dirty="0" smtClean="0"/>
              <a:t>3.прямоугольный    3.равносторонний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</a:t>
            </a:r>
            <a:endParaRPr lang="ru-RU" dirty="0"/>
          </a:p>
        </p:txBody>
      </p:sp>
      <p:pic>
        <p:nvPicPr>
          <p:cNvPr id="5" name="Рисунок 4" descr="http://festival.1september.ru/articles/419779/Image31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4653136"/>
            <a:ext cx="136815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419779/Image31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4869160"/>
            <a:ext cx="187220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419779/Image32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2997" y="4869160"/>
            <a:ext cx="148506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948</Words>
  <Application>Microsoft Office PowerPoint</Application>
  <PresentationFormat>Экран (4:3)</PresentationFormat>
  <Paragraphs>82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Проектная деятельность школьников, как средство усиления прикладной направленности обучения математике и повышения мотивации к изучению предмета</vt:lpstr>
      <vt:lpstr>Презентация PowerPoint</vt:lpstr>
      <vt:lpstr>Главные цели введения метода проектов на уроках математики.</vt:lpstr>
      <vt:lpstr>Организация проектной деятельности</vt:lpstr>
      <vt:lpstr>Классификация проектов</vt:lpstr>
      <vt:lpstr>Бланк оценки</vt:lpstr>
      <vt:lpstr>  Проектная работа на уроке    геометрии в 7 классе по теме                                  «Треугольники»</vt:lpstr>
      <vt:lpstr>О том как эта тема важна, можно судить по высказыванию Галилео  Галилея: «Природа говорит языком математики: буквы этого языка – круги, треугольники и иные математические фигуры». </vt:lpstr>
      <vt:lpstr>Первая группа Артемов Илья; Басова Полина; Шкатова Кристина; Мареев Никита: работали над основными понятиями темы «Треугольник» и в итоге получили такую классифицикацию треугольников:</vt:lpstr>
      <vt:lpstr>Зовусь я треугольник со мной хлопот не оберется школьник… По разному всегда я называюсь когда углы иль стороны даны. </vt:lpstr>
      <vt:lpstr>   </vt:lpstr>
      <vt:lpstr>            </vt:lpstr>
      <vt:lpstr>Все медианы  пересекаются в одной точке. </vt:lpstr>
      <vt:lpstr>Все биссектрисы пересекаются  в одной точке.</vt:lpstr>
      <vt:lpstr> Обрати внимание! Если из одной и той же вершины провести медиану, биссектрису и высоту, то медиана окажется самым длинным отрезком, а высота — самим коротким отрезком. </vt:lpstr>
      <vt:lpstr>Вывод: </vt:lpstr>
      <vt:lpstr>Молодцы ребята! Вы прекрасно справились со своим заданием.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школьников, как средство усиления прикладной направленности обучения математике и повышения мотивации к изучению предмета</dc:title>
  <dc:creator>Ирина Петровна</dc:creator>
  <cp:lastModifiedBy>Галина</cp:lastModifiedBy>
  <cp:revision>28</cp:revision>
  <dcterms:created xsi:type="dcterms:W3CDTF">2015-01-02T06:56:32Z</dcterms:created>
  <dcterms:modified xsi:type="dcterms:W3CDTF">2015-10-26T13:44:00Z</dcterms:modified>
</cp:coreProperties>
</file>