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7"/>
  </p:notesMasterIdLst>
  <p:sldIdLst>
    <p:sldId id="257" r:id="rId2"/>
    <p:sldId id="259" r:id="rId3"/>
    <p:sldId id="26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45" autoAdjust="0"/>
    <p:restoredTop sz="85125" autoAdjust="0"/>
  </p:normalViewPr>
  <p:slideViewPr>
    <p:cSldViewPr>
      <p:cViewPr varScale="1">
        <p:scale>
          <a:sx n="66" d="100"/>
          <a:sy n="66" d="100"/>
        </p:scale>
        <p:origin x="-134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8372A-7DE3-486C-B97E-DF154FE5B06E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20ADC-BD91-480B-BB42-5303E29B9F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20ADC-BD91-480B-BB42-5303E29B9F3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0C932D0-154C-4E47-BF04-3B5EEDD77F16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BCF9E80-C2CD-4A09-8E1A-3618BF1DA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714356"/>
            <a:ext cx="7715304" cy="235745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Тема исследовательской работы: «Четырехмерное пространство.»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3357562"/>
            <a:ext cx="6643734" cy="295179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Работу выполнил: </a:t>
            </a:r>
            <a:r>
              <a:rPr lang="ru-RU" dirty="0" err="1" smtClean="0"/>
              <a:t>Углунц</a:t>
            </a:r>
            <a:r>
              <a:rPr lang="ru-RU" dirty="0" smtClean="0"/>
              <a:t> Тигран,</a:t>
            </a:r>
          </a:p>
          <a:p>
            <a:pPr algn="ctr">
              <a:buNone/>
            </a:pPr>
            <a:r>
              <a:rPr lang="ru-RU" dirty="0" smtClean="0"/>
              <a:t> ученик 9 «Б» класса МБОУ лицея № 16 </a:t>
            </a:r>
          </a:p>
          <a:p>
            <a:pPr algn="ctr">
              <a:buNone/>
            </a:pPr>
            <a:r>
              <a:rPr lang="ru-RU" dirty="0" smtClean="0"/>
              <a:t>г. Ставрополя.</a:t>
            </a:r>
          </a:p>
          <a:p>
            <a:pPr algn="ctr">
              <a:buNone/>
            </a:pPr>
            <a:r>
              <a:rPr lang="ru-RU" dirty="0" smtClean="0"/>
              <a:t>    Руководитель : Киреева Н.А. – учитель математики высшей категории!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1" dirty="0" smtClean="0">
                <a:solidFill>
                  <a:srgbClr val="002060"/>
                </a:solidFill>
              </a:rPr>
              <a:t>Фигура тора Клиффорда</a:t>
            </a:r>
            <a:endParaRPr lang="ru-RU" b="0" i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lifford-torus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571612"/>
            <a:ext cx="6286544" cy="4714907"/>
          </a:xfrm>
        </p:spPr>
      </p:pic>
      <p:sp>
        <p:nvSpPr>
          <p:cNvPr id="23554" name="AutoShape 2" descr="http://upload.wikimedia.org/wikipedia/commons/6/6f/Clifford-torus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1" dirty="0" smtClean="0">
                <a:solidFill>
                  <a:srgbClr val="002060"/>
                </a:solidFill>
              </a:rPr>
              <a:t>Четырехмерные многоугольники</a:t>
            </a:r>
            <a:endParaRPr lang="ru-RU" b="0" i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120-cell-inner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500174"/>
            <a:ext cx="6000792" cy="478634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Четырехмерная геометрия в нашей жизни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rgbClr val="C00000"/>
                </a:solidFill>
              </a:rPr>
              <a:t>   Траектория полета самолета 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post369824_img1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533650"/>
            <a:ext cx="7620000" cy="382430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Двигатель автомобиля 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1672084s-9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632" y="1600200"/>
            <a:ext cx="5828735" cy="4708525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/>
              <a:t>  </a:t>
            </a: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Продолжайте изучать математику и интересоваться научными фактами!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новых встреч!</a:t>
            </a:r>
            <a:endParaRPr lang="ru-RU" sz="9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1" dirty="0" smtClean="0">
                <a:solidFill>
                  <a:srgbClr val="002060"/>
                </a:solidFill>
              </a:rPr>
              <a:t>В своей работе я выделил:</a:t>
            </a:r>
            <a:endParaRPr lang="ru-RU" b="0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3116"/>
            <a:ext cx="8543956" cy="47148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Объектную область исследования</a:t>
            </a:r>
            <a:r>
              <a:rPr lang="ru-RU" sz="3200" i="1" dirty="0" smtClean="0"/>
              <a:t>: математика</a:t>
            </a:r>
          </a:p>
          <a:p>
            <a:pPr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Объект исследования</a:t>
            </a:r>
            <a:r>
              <a:rPr lang="ru-RU" sz="3200" i="1" dirty="0" smtClean="0"/>
              <a:t>: Геометрия</a:t>
            </a:r>
          </a:p>
          <a:p>
            <a:pPr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Предмет исследования</a:t>
            </a:r>
            <a:r>
              <a:rPr lang="ru-RU" sz="3200" i="1" dirty="0" smtClean="0"/>
              <a:t>: Пространства</a:t>
            </a:r>
          </a:p>
          <a:p>
            <a:pPr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Тему исследования</a:t>
            </a:r>
            <a:r>
              <a:rPr lang="ru-RU" sz="3200" i="1" dirty="0" smtClean="0"/>
              <a:t>: </a:t>
            </a:r>
          </a:p>
          <a:p>
            <a:pPr>
              <a:buNone/>
            </a:pPr>
            <a:r>
              <a:rPr lang="ru-RU" sz="3200" i="1" dirty="0" smtClean="0"/>
              <a:t>          </a:t>
            </a:r>
            <a:r>
              <a:rPr lang="ru-RU" sz="3200" b="1" i="1" dirty="0" smtClean="0"/>
              <a:t>Четырехмерное пространство</a:t>
            </a:r>
          </a:p>
          <a:p>
            <a:pPr>
              <a:buNone/>
            </a:pPr>
            <a:endParaRPr lang="ru-RU" sz="3200" b="1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Цель исследования:</a:t>
            </a:r>
            <a:r>
              <a:rPr lang="ru-RU" i="1" dirty="0" smtClean="0"/>
              <a:t> </a:t>
            </a:r>
            <a:r>
              <a:rPr lang="ru-RU" sz="3200" i="1" dirty="0" smtClean="0"/>
              <a:t>Расширить свои знания о пространствах и измерениях, шагнув за рамки школьной программы!</a:t>
            </a:r>
          </a:p>
          <a:p>
            <a:pPr>
              <a:buNone/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Задачи</a:t>
            </a:r>
            <a:r>
              <a:rPr lang="ru-RU" i="1" dirty="0" smtClean="0"/>
              <a:t>, </a:t>
            </a:r>
            <a:r>
              <a:rPr lang="ru-RU" sz="3200" i="1" dirty="0" smtClean="0"/>
              <a:t>решаемые в процессе исследования: </a:t>
            </a:r>
          </a:p>
          <a:p>
            <a:pPr>
              <a:buNone/>
            </a:pPr>
            <a:r>
              <a:rPr lang="ru-RU" sz="3200" i="1" dirty="0" smtClean="0"/>
              <a:t>1- Обобщить уже известные нам сведения о координатах;</a:t>
            </a:r>
          </a:p>
          <a:p>
            <a:pPr>
              <a:buNone/>
            </a:pPr>
            <a:r>
              <a:rPr lang="ru-RU" sz="3200" i="1" dirty="0" smtClean="0"/>
              <a:t>2- Рассмотреть принципы построения фигур в четырехмерном пространстве.</a:t>
            </a:r>
          </a:p>
          <a:p>
            <a:pPr lvl="0">
              <a:buNone/>
            </a:pPr>
            <a:r>
              <a:rPr lang="ru-RU" sz="3200" i="1" dirty="0" smtClean="0"/>
              <a:t>3-  Практическое применение четырехмерного пространства.	</a:t>
            </a:r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Рене Декарт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ru-RU" dirty="0" smtClean="0"/>
              <a:t>Рене Декарт французский</a:t>
            </a:r>
          </a:p>
          <a:p>
            <a:pPr algn="r">
              <a:buNone/>
            </a:pPr>
            <a:r>
              <a:rPr lang="ru-RU" dirty="0" smtClean="0"/>
              <a:t> ученый основоположник</a:t>
            </a:r>
          </a:p>
          <a:p>
            <a:pPr algn="r">
              <a:buNone/>
            </a:pPr>
            <a:r>
              <a:rPr lang="ru-RU" dirty="0" smtClean="0"/>
              <a:t>аналитической геометрии</a:t>
            </a:r>
          </a:p>
          <a:p>
            <a:pPr algn="r">
              <a:buNone/>
            </a:pPr>
            <a:r>
              <a:rPr lang="ru-RU" dirty="0" smtClean="0"/>
              <a:t>и создатель декартовой </a:t>
            </a:r>
          </a:p>
          <a:p>
            <a:pPr algn="r">
              <a:buNone/>
            </a:pPr>
            <a:r>
              <a:rPr lang="ru-RU" dirty="0" smtClean="0"/>
              <a:t>системы координат. </a:t>
            </a:r>
          </a:p>
        </p:txBody>
      </p:sp>
      <p:pic>
        <p:nvPicPr>
          <p:cNvPr id="8" name="Рисунок 7" descr="скачанные файл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571612"/>
            <a:ext cx="3071834" cy="3429024"/>
          </a:xfrm>
          <a:prstGeom prst="rect">
            <a:avLst/>
          </a:prstGeom>
        </p:spPr>
      </p:pic>
      <p:sp>
        <p:nvSpPr>
          <p:cNvPr id="4098" name="AutoShape 2" descr="data:image/jpeg;base64,/9j/4AAQSkZJRgABAQAAAQABAAD/2wCEAAkGBxQTEhUUExQUFhQWFhgVFRQYFRcVFBcWFBQYGBgVFRgYHCggGBolHBYXITEhJSkrLi4uGCAzODMsNygtLisBCgoKDg0OGhAQGywkHyQsLCwsLC0sLCwsLCwsLCwsLCwsLCwsLCwsLCwsLCwsLCwsLCwsLCwsLCwsLCwsLCwsLP/AABEIAPYAzQMBIgACEQEDEQH/xAAcAAABBAMBAAAAAAAAAAAAAAAAAQIFBwMEBgj/xAA8EAABAwEFBQYEBQQBBQEAAAABAAIRAwQSITFBBQZRYXEHEyKBkfAyobHBQlKC0eEUI2LxkjNTcpOiQ//EABkBAQADAQEAAAAAAAAAAAAAAAABAgMEBf/EACYRAQEAAgICAgEDBQAAAAAAAAABAhEDIRIxBEEiMlFhExQjobH/2gAMAwEAAhEDEQA/ALlJSSUFCNBJRJQhASUSUIQElElCEBJRJQkQLJRJXH7xdo9isstDzWqDC5Sh0ETIc8+EZcSeS4+09tD5/t2Nsf5VjPypoLgkokqobN20ug95YxP4btfCecswHRYanbRVxu2OmOBNZx9QGCUOlySUSVTll7Z6oI7yy0yNbtRzT8wZXV7A7ULFaCG1CbO85CpFw9KgwHnCDuJKJKa1wIkGQciE5ASUSUIQElElCEBJRJQhASUoKRAQBQgoQCEIQCEIQCEKM3i23TsdB9erN1uAA+JzjkxvM/LE6IG7x7wUbFSNWu6Bk1oxe935WDU/IawqP3w7RLTbZY3+xQ/7bT4nDTvH6/8AiMOqg94tuVrZXdXrGScGtHwsbmGMnIc9VFlQi5EQhClQpPFOb5e/NMKEGYOHD0SOYDl6JrBqnOdqoW2lN2d5bRYagfQd4fxUnY03t4EadRB+ivLc7fuz2+GA93XiTQccTGZpuyePnxAXnZxSMeQQWktcDLXAw4EZEEZHmpRt61QuN7O982W2g1lR7RamCKjMAX3f/wBWjUEYmMjK7C8i5yEIQCEIQCAhAQBQgoQCEIQCEIQIVRHa3vILTahRpmaVnlsjJ1U4PPRsXet5Wj2h7e/o7FUe10VX/wBqlxvvB8XkJPkvOTWkn36oZdQFODU5rZP0/lZKpAEBQrprFInDJNUqmkJ7ThGiRLCBwP8ACCVmo0SWkjT7pookk+81G06YJSOKcRgkcFKGWwWx9GoyrScW1Kbg5jho4fbQjUEhelNz9vtt1lp12wHEXajPyVG4Ob01HIheZQJVhdje3e4tZs7zFO0CBOEVWTd83AlvOGhFsb9L1QkCVFghCEAgIQEAUIKEAhCEAkSrU2rbBRo1KrsqbHPP6Gkx8kTFKdsG2O+tncg+Czi7yvug1Dz/AAt/SVwrR89VltVpNR7nu+J7nPdn8T3Fxz5laxeoilrLezjp+6xOdPRKSkHFNI2aFmazXRZrJZrx99FObP3arVjLW+Eau8LBGpKplyTH2vhhb6c2WlxwHQLO6zkeHUZ9eC7qybGs1BpmtSdVOF4kBgceHIcscE+y7v0njw1mux0glzicXY6BYX5MdE+NdOd2Xs+accSf2+q132R1KpdcPthOis+ybHZSAAEgZf7UTt7ZzH5iMfCcj6rDH5W8tfTf+26mvbh7bsgwHsHhOiiHUCBj78lY+y7JLTTqMkZh4y/gqF2/se6YGJ/C7jyPP3xW3HzzfjWXLwdeUcaBGaVz8iCQRk8GHAjI9RxW9VsJ/Y/UfVaVWiR911b247LHpXc7eCnbbM2rTmR4KjT8TXgCQeOYIOoIU4vM+5u9lSwVr7JdSdAq0sg8DIjg8YwfI4L0RsXatK1UW1qLr1N2RyIIza4aEcFZbe0ghCEAgIQEAUIKEAhCECLju1fago7OqtnxVopMHGTL/Rgd8l2BKofte2739s7pjr1OgCzDI1HQah4GIa39JUH04UlIAnNbPROLYwUs2MLI1MaFt0KEjqYH3UW6TImd2rKHPcXGGhoLj9vfFTj7Laba80qRDKLcCJIYOZj4jhktjYW77yzgDEk5YDTjC7BjG0WClRHLmSc3HiV5nNzSZbndelhxXwmLnbF2dUhjXruMYQwACOrgfote17kBsmhWJ65+RH7LramyQ5pNV738WtddYOWUlc1tdoo+Kk54/Mwm9PNpVJzZ2+18eDD+UKaltoG44uI5/upp9r7xnPXqM/IpGbVbdYT4mOIx1APHzwU3S2M1xxwBzAz81Xkzk/VNNMJ4/ezLE26ycpbJ184XMbb2yweHOM5wxUjvlXdQb4TAyAxBOEKv6ViqVnSZ6rT4/FMp55M+bls/HGbotW1m6Cef3WjXtd4GRE5FSj9ld2Zz4ggfJMtbhcORGS7plPUcOWOX2gFbHYRbodaaN7MMqtbzEseR5XB6KqHHFb2xtpVLNVZWpOuvYQQdDnLXDVpGBHNbscbqvVDSlULujt1ttstO0Bt0ukPbnde0w4A6icQeBU0i9CUIQEQChBQgEhQSuA7XN4nUKDaFNxbUrzeIzFIZwdLxIHQOUVOkJ2idoRdes1idhi2rXac+LKR+rvTiqpeANfNZaz4GHQfdY6Qw9++KRXZhdqla0kxl/pNqGcflyT6Ofr9FKjIKf7LqN2tl95UZMRh5D+VzTTj74Yqwtxq7ZAJE6eXD5Ll+RlZh06/jSXLt3Is91oaBAC132V4xb4jBHACYy4ypItkJtM6Lxre3djlYrzeGy2uowul4h8dxkS0Cbx/Njp+yg7NYHspOL3ObUJ8LJnCDN4ZY8M8FaG1aVNwh7XH/AMSQfULlLVsS8QKTHGTALnGOUnKPVdfFzzWrEZcXl+W0du3sB1ci8btNrjhMmZDoHIz5QrJa0YcvJRew9itoM8Tr7yZJxujk2NOak3P5CAsObk8qiY6nTmu0CwGrRddHwgOGA0Vc2sVe7bc+FwwumY4h8CZMjgra27eaHOGLe7MzjjByVTU6stGMEYa4cF1/EyvjpnzSTV/dqPpuYGm8b04tmcNJHvNa1rq+DqpC0tMYGeKjdotwau7HW3Jn006bJSngkBhC2c68OxB5NhqDhaHAf+umrFCpnsM2q1lSvZ3OA7wNqsnUslrhOUwW+iuQORpO4egJEoQBSJSmPdGJOGZOgjUoMG0LayjTdVqODWMBc5x0A+p5LzrvZt4220vrGQD4abT+Cm2YHCTJJ5kqS7Qd9H22oabHFtlY83GjDvLuVR/HEEgaYarkHPww4efJVLQ7H1wTWO0ToloWIFWUp93FPLdQn2fHHhwzWR7hOGH36qLUyMbV0+7lcte05EEA+eR6fxwULZ6BeCp3dmheLeBF0/pcIXNzWeNdXx5fKLT2farzRPBZaNcGY01jD30UNs2WyJMTh0W86uQF42WnoXjm+i2p2MZYrFabW2m284x9+kLQttqgFzjlquempbHwwEUwcXHXnn8grYcdy7vppqYybdDZ9td666wGBF52jR9ypaha2kwJ6nWFzpo/0rPA1zmzjAvOkCMRwTtmbcoVSGOpPpOPwlwgOI4HVRlhvvGdF8ddp3a1Q3IxunPD6qqbVZwytVZ+EGQNYOP3Vr7S2hTYyHRlHy1VXbatbKloLmaiJiJiIMLp+JvdcvNr+nP32xf0oiXY6gffgoTar5jqfQKXquw1XO2ypLui9Hjl24uWzXTCClJQQgNXQ5mWw1Qyox5aHhj2vLHfC644G6eRiF6W3Z3io26iKtE8L9M/HTd+Vw++RXmQNC7HsprVG7SoBl667vBUAyLO6cZdoQHBp6gIvjXoMJwTWpwRamvVW9rO+Ia11iou8REWhwPwtI/6XUjE8sNcO03427/R2OpWAl+DKY/zeYB5wJd+lecKrnOJLpJJLnE4kk4kk6kqD0Y52MprQnkBBbGHmpZ0wOjyTrgifVKRISU41Qh/dkZfX3qlDpIk9f4Sl2Ax4/ZNs7Zj3iq1aJfZzsCNRAnkTgui3cNx7OBzOkzI+/oFylhJBI5RGWGcg+XyXRbLqiQ08iDw1Een/wArl5p1XZ8e9xZNOnhKZVH0nmlsdaWDDGBIGp4iUWh/vqvIs7d09oS2WcVX3HG6xov1HYCG8594LC7bdnpCKYgBsjPTjhicfmtfeq1Gm0Umgm9iQMS4qFs+7Fpqi++43gwzrxu5ZLqwwx8Zc70z5OTLy1jEoze1smQR+URrrePp8+S1tqbbFekHOBY5niGo0iOGqzU9j2ik0t7qi4HMtc0kjq4A+iStYbS5kGmwtOJZebOSv/i31/1OOOeU7v8Apztr2zWrEExhln5nqotwIdeJM/Wf9qetNiqRAs7WgcwDPGf5UFXDmkjInnInh9V18dxs/Fx82GUu8rttuqS35Lnqpknqpp1f+2ZkEez0UEVvhNOXkp4d6LJPv3osAWUH9lozNcVNbobeNitNOuMh4agj4qbiA8dYEjmAoKVJbv7KdarRSoNzqOAJ4Nzc7yaHHyRM9vUbXTiNcQVkCxNaAABkBA6BOaUaVSvbPtvvLU2ztMsotlw072pjjzDLv/IqunPhbW29oOr2irWdnUqOf0lxgeQgeS0TKKWi8lLpTbqcwIqfOBTAFkuk5DCc1nZZtD75KNpkawWSz54rJVpRn+3mmmJznoo9p1pI2ele+E+IYjTy/hdNszYtSrZ++pAuLHFr6Y+MAQZHMH6ZZrmtnWepeD2CY8URgQ3O9xEfVXLuVZ/A5zMGvLajeLbzRLfUFc/LXRx37c/sHaQIuk4+nvLJbB2oA+DgPSZ0C6bb+67a4vsinXGIeBAcfy1AMxz0+Srza1KrTdcrMLHjTR3NpxBGC48uDvbsw55lP5SFpshqVmvaYAxk4QDwgqTbaS2GtBMeeiitl2u8PFnlyww9VPWdojPzwx9+q5+Tf6b9OjHWt/ui9uWg3brTL9QOnALmbLTe9wZeqB0kuxODQJy96LuqVFoMADHHnzzUDtezi+Xt+KCIBiZGf1HmtODPGfjpXlxys6+nL22qRm8kdTBGWGOX1kKKkOdlhlzWe32Ot8T2uY0zic5zK1X1bjSR/AK9HCT6ebnct/kwbWqj4R5+/eSigE+rULjJzKGD5Lok1HNld02EErK6nrp81jAhSgBquzsg3U7mmLZUgvrUx3Q/LSdBk/5OgdAOapdzYxVndkG9DmVf6Oo4mm+TRnG48S4tH+LhJ6j/ACRbH2uEBZAEwJ4RfJ5RqASep+qGt94cFmrsAMcifOffqtapGmShUxxklK5sfVAb7wSl3kpUZWV+UE88M001iNTHyWMu/wBjNDSo0nZ94clt2Wy4iQfL6YlPoWTwhwbInB3PCQZwUhZS7UN5CPmqWtMY7bd2w1H0xSZRFNjv+pWdBeRwaBMZZKw9j2cUmBumQ8lWext4rQzwsAIygMmB0bkrF2NUqPph1QxIwF0t9ZXHd+Te/pTJWva7HTqi7Ua144OE+Y4FZ6aH05HNa2bjGXVcBtzdQ0SX0JNM4lsy5vScxrxWlRtWAJwB14dVZLHTIPQqF2jsClUJMFhxktgTI1C5s+Pbr4/kamq5GptID8Q/35KGrbSl7TOWJPQj9o8+S2N5N1LRTdLAatPMFsh4z8L25TnBwC5G0VC0lrhUY7K6WGZU4fHi+Xyb9N3b21TVPBo9AuWt1a8YGQy581sGm6o4tkyATBwy06rQc2MCu7iwmE1HDy8lzu6bCdAmUgQtWJ5dofVN7z3CQMJwHvCU0tQPLp94KR3ebVNqod0CanfU7gGpDwfSAZPBRjSrG7FLOHW57yJLLO4g/lLqjBh5Xh68UWx9ruhPCYE8IvXk+o4hzgcDJEaiOI8kx7/9K4+07euzUb9GjSo1bU7wvqGmx4o4akjF/AaZngaacOKM7NC9qglEICIIn5JHEcE0FBN7sbwPstSbofTdhUpH4Xj7OGhV07F2RY7XTbWpspuaeAAcHateBk4a/wArz40rod0N6Ktiqh1Mywkd5SJ8Lx9ncD9llnxTK7aY8lnS/aWzWUhDGi7qIy8lv02SFrbB2zStdFtWi6WnMGLzXateNCFv5ZLOYaqbls0NSygGUKyGF1OccisZWxeQ4LO4plaRbwSNpNOg9FlqBYS5Uuo09q63t3HfTdUtlF183zUqUQ3xXSZcWRnE5ZwFw+0dnNqM7ymc8c/fRehaNTj1Vab/AG7xspNpoMmg8/3aYypvP42/4uxBGQJ54bYZM7FSVKcYHMLGul2lYm1Gh7Mj6g5QVz9SkWkgjEfVbY5bZ2Md3ksmnkm/XinkaDX3grIYWsMgASTgAMyTkAF6E7Ot0BYKJLzNeqGmqdGho8NNvGJMnUngAuO7NNwKgrNtVqYWNZDqVJ3xOfo97fwhuYBxJjKMbfRpjDgU4JjQnhE15MdmepM+f8phclqGCfNMKMikoCSE5AgCVCEC3krXJqUFBO7sbx1rHV7yi7PB7Dix7eDh9xiFe+6e9lC3U5YbtRoF+kT4m8x+ZvMecZLzc3jHL1WzYbe+i8PpuLHtxa9pgjz1HLVUsWleo2FKHLgdye0Jlpu0q92nWyDpinUPL8r+WunBd8CsvXVWEIBQgNVQj2LA+lP3Tdq7Wo2emX1ntY0anM8gBiTyCq7eHtZeS5tkphrchUqC848wzIec9EuG/S0y17Wla7RTosNSrUaxozc5waPmq13p7Q21w6z2RoLXNLalZ7cLpEOuMP1Ppqq3tu1KtocX1qj6juLnE+QGQHIQtvYtVrZGMuwEe81fw0rvbJRv05DXYHPAEGNesLT2oC4XiAHDUZEH+cPNShbifYXb9ltga99pL2hzSxtMtIBaQ5xJBB5AYK8pranpPvGOS6Ts32fVrbQoFjC5tKoH1HXZY1rZPiOQOAgc1b7ezjZwff8A6f8AR3lTu/8AhejyyXTWSyspMDKbGsYMmsaGtHQDBaImFZk4JqeEX9AFKEiUIq8lVBieqQp1TM9fukJRmbqlRe6IQKCgpEoCBEJJSoCUoKRCDKyorl7Md9hWAstd390CKTycajQPgcT+MAYcRzzpVZqNctILSQQQQQYIIMgg6GVXLHcTLp6pa6FyW+G/1GxgsZFSv+QHBuGHeHToMeirfaPaZaalAU2+B8APqtPidH5cPAThJ9IXEuqkrPHC/a24k9u7erWqp3lZ5cdBk1oOjW6BRZcmkpFtJpTZzHrbsdeHAnQgnpK0eqVjlCZdOzvA4jI+wrG7KbPFGs8/iqQP0sH7qq9l1JYOX7K6OzunFhp8y5x6kys57aYulSwkhOhaptKAgoSoqEBCAg8nVcz1Kxkp1Q4nqfqmIzBSykKJQCUJClQIhCEClIhCAQllIgAhCUO/nn1QNQCkIQECyPPr9oSAo1wSFBK7GtEEt44jyVkdme8xZWqUas91VeDSdPha9oDC3PCQGnyVTWaqWOa4aH14j6rqNl1WjESab8SJ8TXcuESs8pq7aY16KCcoDc/a39RZ23jNRnhcfzD8L+p15gqdlXlWpxQgIIUqlQE1Kg8nVYk9fumApajsT1+6QhGZpCAlQgAhBQgWEiUpECgJEoSIBCEIBCESgEwhZCEwoERKEIALPZbW6mZaeo0PULAUILl7F7eKptEuhwDIpzpLpePkFaC8tbA2u+yWinaKfxU3TdmA5pwcw9RI+ei9PWC2MrU2VaZllRoe08Q4SFHprjdtiUSkQm1ihOaU0FImzTyfUzPUppQhSwIEiEIHJzWT6whCBqRoSIQOCc1soQgahCEAlAmBxKEIEcmIQgEIQgEIQgFbXYjvC8l9ifJaAatI/kEgPZ0JcCOd5IhRVsfa3Q1LcQhVW3RcShqVCJ3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6-12-6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ачанные файлы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00042"/>
            <a:ext cx="4254499" cy="4286256"/>
          </a:xfrm>
        </p:spPr>
      </p:pic>
      <p:pic>
        <p:nvPicPr>
          <p:cNvPr id="5" name="Рисунок 4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357430"/>
            <a:ext cx="4643438" cy="4286256"/>
          </a:xfrm>
          <a:prstGeom prst="rect">
            <a:avLst/>
          </a:prstGeom>
        </p:spPr>
      </p:pic>
      <p:sp>
        <p:nvSpPr>
          <p:cNvPr id="3074" name="AutoShape 2" descr="data:image/jpeg;base64,/9j/4AAQSkZJRgABAQAAAQABAAD/2wCEAAkGBxQTEhUUExQUFhQWFhgVFRQYFRcVFBcWFBQYGBgVFRgYHCggGBolHBYXITEhJSkrLi4uGCAzODMsNygtLisBCgoKDg0OGhAQGywkHyQsLCwsLC0sLCwsLCwsLCwsLCwsLCwsLCwsLCwsLCwsLCwsLCwsLCwsLCwsLCwsLCwsLP/AABEIAPYAzQMBIgACEQEDEQH/xAAcAAABBAMBAAAAAAAAAAAAAAAAAQIFBwMEBgj/xAA8EAABAwEFBQYEBQQBBQEAAAABAAIRAwQSITFBBQZRYXEHEyKBkfAyobHBQlKC0eEUI2LxkjNTcpOiQ//EABkBAQADAQEAAAAAAAAAAAAAAAABAgMEBf/EACYRAQEAAgICAgEDBQAAAAAAAAABAhEDIRIxBEEiMlFhExQjobH/2gAMAwEAAhEDEQA/ALlJSSUFCNBJRJQhASUSUIQElElCEBJRJQkQLJRJXH7xdo9isstDzWqDC5Sh0ETIc8+EZcSeS4+09tD5/t2Nsf5VjPypoLgkokqobN20ug95YxP4btfCecswHRYanbRVxu2OmOBNZx9QGCUOlySUSVTll7Z6oI7yy0yNbtRzT8wZXV7A7ULFaCG1CbO85CpFw9KgwHnCDuJKJKa1wIkGQciE5ASUSUIQElElCEBJRJQhASUoKRAQBQgoQCEIQCEIQCEKM3i23TsdB9erN1uAA+JzjkxvM/LE6IG7x7wUbFSNWu6Bk1oxe935WDU/IawqP3w7RLTbZY3+xQ/7bT4nDTvH6/8AiMOqg94tuVrZXdXrGScGtHwsbmGMnIc9VFlQi5EQhClQpPFOb5e/NMKEGYOHD0SOYDl6JrBqnOdqoW2lN2d5bRYagfQd4fxUnY03t4EadRB+ivLc7fuz2+GA93XiTQccTGZpuyePnxAXnZxSMeQQWktcDLXAw4EZEEZHmpRt61QuN7O982W2g1lR7RamCKjMAX3f/wBWjUEYmMjK7C8i5yEIQCEIQCAhAQBQgoQCEIQCEIQIVRHa3vILTahRpmaVnlsjJ1U4PPRsXet5Wj2h7e/o7FUe10VX/wBqlxvvB8XkJPkvOTWkn36oZdQFODU5rZP0/lZKpAEBQrprFInDJNUqmkJ7ThGiRLCBwP8ACCVmo0SWkjT7pookk+81G06YJSOKcRgkcFKGWwWx9GoyrScW1Kbg5jho4fbQjUEhelNz9vtt1lp12wHEXajPyVG4Ob01HIheZQJVhdje3e4tZs7zFO0CBOEVWTd83AlvOGhFsb9L1QkCVFghCEAgIQEAUIKEAhCEAkSrU2rbBRo1KrsqbHPP6Gkx8kTFKdsG2O+tncg+Czi7yvug1Dz/AAt/SVwrR89VltVpNR7nu+J7nPdn8T3Fxz5laxeoilrLezjp+6xOdPRKSkHFNI2aFmazXRZrJZrx99FObP3arVjLW+Eau8LBGpKplyTH2vhhb6c2WlxwHQLO6zkeHUZ9eC7qybGs1BpmtSdVOF4kBgceHIcscE+y7v0njw1mux0glzicXY6BYX5MdE+NdOd2Xs+accSf2+q132R1KpdcPthOis+ybHZSAAEgZf7UTt7ZzH5iMfCcj6rDH5W8tfTf+26mvbh7bsgwHsHhOiiHUCBj78lY+y7JLTTqMkZh4y/gqF2/se6YGJ/C7jyPP3xW3HzzfjWXLwdeUcaBGaVz8iCQRk8GHAjI9RxW9VsJ/Y/UfVaVWiR911b247LHpXc7eCnbbM2rTmR4KjT8TXgCQeOYIOoIU4vM+5u9lSwVr7JdSdAq0sg8DIjg8YwfI4L0RsXatK1UW1qLr1N2RyIIza4aEcFZbe0ghCEAgIQEAUIKEAhCECLju1fago7OqtnxVopMHGTL/Rgd8l2BKofte2739s7pjr1OgCzDI1HQah4GIa39JUH04UlIAnNbPROLYwUs2MLI1MaFt0KEjqYH3UW6TImd2rKHPcXGGhoLj9vfFTj7Laba80qRDKLcCJIYOZj4jhktjYW77yzgDEk5YDTjC7BjG0WClRHLmSc3HiV5nNzSZbndelhxXwmLnbF2dUhjXruMYQwACOrgfote17kBsmhWJ65+RH7LramyQ5pNV738WtddYOWUlc1tdoo+Kk54/Mwm9PNpVJzZ2+18eDD+UKaltoG44uI5/upp9r7xnPXqM/IpGbVbdYT4mOIx1APHzwU3S2M1xxwBzAz81Xkzk/VNNMJ4/ezLE26ycpbJ184XMbb2yweHOM5wxUjvlXdQb4TAyAxBOEKv6ViqVnSZ6rT4/FMp55M+bls/HGbotW1m6Cef3WjXtd4GRE5FSj9ld2Zz4ggfJMtbhcORGS7plPUcOWOX2gFbHYRbodaaN7MMqtbzEseR5XB6KqHHFb2xtpVLNVZWpOuvYQQdDnLXDVpGBHNbscbqvVDSlULujt1ttstO0Bt0ukPbnde0w4A6icQeBU0i9CUIQEQChBQgEhQSuA7XN4nUKDaFNxbUrzeIzFIZwdLxIHQOUVOkJ2idoRdes1idhi2rXac+LKR+rvTiqpeANfNZaz4GHQfdY6Qw9++KRXZhdqla0kxl/pNqGcflyT6Ofr9FKjIKf7LqN2tl95UZMRh5D+VzTTj74Yqwtxq7ZAJE6eXD5Ll+RlZh06/jSXLt3Is91oaBAC132V4xb4jBHACYy4ypItkJtM6Lxre3djlYrzeGy2uowul4h8dxkS0Cbx/Njp+yg7NYHspOL3ObUJ8LJnCDN4ZY8M8FaG1aVNwh7XH/AMSQfULlLVsS8QKTHGTALnGOUnKPVdfFzzWrEZcXl+W0du3sB1ci8btNrjhMmZDoHIz5QrJa0YcvJRew9itoM8Tr7yZJxujk2NOak3P5CAsObk8qiY6nTmu0CwGrRddHwgOGA0Vc2sVe7bc+FwwumY4h8CZMjgra27eaHOGLe7MzjjByVTU6stGMEYa4cF1/EyvjpnzSTV/dqPpuYGm8b04tmcNJHvNa1rq+DqpC0tMYGeKjdotwau7HW3Jn006bJSngkBhC2c68OxB5NhqDhaHAf+umrFCpnsM2q1lSvZ3OA7wNqsnUslrhOUwW+iuQORpO4egJEoQBSJSmPdGJOGZOgjUoMG0LayjTdVqODWMBc5x0A+p5LzrvZt4220vrGQD4abT+Cm2YHCTJJ5kqS7Qd9H22oabHFtlY83GjDvLuVR/HEEgaYarkHPww4efJVLQ7H1wTWO0ToloWIFWUp93FPLdQn2fHHhwzWR7hOGH36qLUyMbV0+7lcte05EEA+eR6fxwULZ6BeCp3dmheLeBF0/pcIXNzWeNdXx5fKLT2farzRPBZaNcGY01jD30UNs2WyJMTh0W86uQF42WnoXjm+i2p2MZYrFabW2m284x9+kLQttqgFzjlquempbHwwEUwcXHXnn8grYcdy7vppqYybdDZ9td666wGBF52jR9ypaha2kwJ6nWFzpo/0rPA1zmzjAvOkCMRwTtmbcoVSGOpPpOPwlwgOI4HVRlhvvGdF8ddp3a1Q3IxunPD6qqbVZwytVZ+EGQNYOP3Vr7S2hTYyHRlHy1VXbatbKloLmaiJiJiIMLp+JvdcvNr+nP32xf0oiXY6gffgoTar5jqfQKXquw1XO2ypLui9Hjl24uWzXTCClJQQgNXQ5mWw1Qyox5aHhj2vLHfC644G6eRiF6W3Z3io26iKtE8L9M/HTd+Vw++RXmQNC7HsprVG7SoBl667vBUAyLO6cZdoQHBp6gIvjXoMJwTWpwRamvVW9rO+Ia11iou8REWhwPwtI/6XUjE8sNcO03427/R2OpWAl+DKY/zeYB5wJd+lecKrnOJLpJJLnE4kk4kk6kqD0Y52MprQnkBBbGHmpZ0wOjyTrgifVKRISU41Qh/dkZfX3qlDpIk9f4Sl2Ax4/ZNs7Zj3iq1aJfZzsCNRAnkTgui3cNx7OBzOkzI+/oFylhJBI5RGWGcg+XyXRbLqiQ08iDw1Een/wArl5p1XZ8e9xZNOnhKZVH0nmlsdaWDDGBIGp4iUWh/vqvIs7d09oS2WcVX3HG6xov1HYCG8594LC7bdnpCKYgBsjPTjhicfmtfeq1Gm0Umgm9iQMS4qFs+7Fpqi++43gwzrxu5ZLqwwx8Zc70z5OTLy1jEoze1smQR+URrrePp8+S1tqbbFekHOBY5niGo0iOGqzU9j2ik0t7qi4HMtc0kjq4A+iStYbS5kGmwtOJZebOSv/i31/1OOOeU7v8Apztr2zWrEExhln5nqotwIdeJM/Wf9qetNiqRAs7WgcwDPGf5UFXDmkjInnInh9V18dxs/Fx82GUu8rttuqS35Lnqpknqpp1f+2ZkEez0UEVvhNOXkp4d6LJPv3osAWUH9lozNcVNbobeNitNOuMh4agj4qbiA8dYEjmAoKVJbv7KdarRSoNzqOAJ4Nzc7yaHHyRM9vUbXTiNcQVkCxNaAABkBA6BOaUaVSvbPtvvLU2ztMsotlw072pjjzDLv/IqunPhbW29oOr2irWdnUqOf0lxgeQgeS0TKKWi8lLpTbqcwIqfOBTAFkuk5DCc1nZZtD75KNpkawWSz54rJVpRn+3mmmJznoo9p1pI2ele+E+IYjTy/hdNszYtSrZ++pAuLHFr6Y+MAQZHMH6ZZrmtnWepeD2CY8URgQ3O9xEfVXLuVZ/A5zMGvLajeLbzRLfUFc/LXRx37c/sHaQIuk4+nvLJbB2oA+DgPSZ0C6bb+67a4vsinXGIeBAcfy1AMxz0+Srza1KrTdcrMLHjTR3NpxBGC48uDvbsw55lP5SFpshqVmvaYAxk4QDwgqTbaS2GtBMeeiitl2u8PFnlyww9VPWdojPzwx9+q5+Tf6b9OjHWt/ui9uWg3brTL9QOnALmbLTe9wZeqB0kuxODQJy96LuqVFoMADHHnzzUDtezi+Xt+KCIBiZGf1HmtODPGfjpXlxys6+nL22qRm8kdTBGWGOX1kKKkOdlhlzWe32Ot8T2uY0zic5zK1X1bjSR/AK9HCT6ebnct/kwbWqj4R5+/eSigE+rULjJzKGD5Lok1HNld02EErK6nrp81jAhSgBquzsg3U7mmLZUgvrUx3Q/LSdBk/5OgdAOapdzYxVndkG9DmVf6Oo4mm+TRnG48S4tH+LhJ6j/ACRbH2uEBZAEwJ4RfJ5RqASep+qGt94cFmrsAMcifOffqtapGmShUxxklK5sfVAb7wSl3kpUZWV+UE88M001iNTHyWMu/wBjNDSo0nZ94clt2Wy4iQfL6YlPoWTwhwbInB3PCQZwUhZS7UN5CPmqWtMY7bd2w1H0xSZRFNjv+pWdBeRwaBMZZKw9j2cUmBumQ8lWext4rQzwsAIygMmB0bkrF2NUqPph1QxIwF0t9ZXHd+Te/pTJWva7HTqi7Ua144OE+Y4FZ6aH05HNa2bjGXVcBtzdQ0SX0JNM4lsy5vScxrxWlRtWAJwB14dVZLHTIPQqF2jsClUJMFhxktgTI1C5s+Pbr4/kamq5GptID8Q/35KGrbSl7TOWJPQj9o8+S2N5N1LRTdLAatPMFsh4z8L25TnBwC5G0VC0lrhUY7K6WGZU4fHi+Xyb9N3b21TVPBo9AuWt1a8YGQy581sGm6o4tkyATBwy06rQc2MCu7iwmE1HDy8lzu6bCdAmUgQtWJ5dofVN7z3CQMJwHvCU0tQPLp94KR3ebVNqod0CanfU7gGpDwfSAZPBRjSrG7FLOHW57yJLLO4g/lLqjBh5Xh68UWx9ruhPCYE8IvXk+o4hzgcDJEaiOI8kx7/9K4+07euzUb9GjSo1bU7wvqGmx4o4akjF/AaZngaacOKM7NC9qglEICIIn5JHEcE0FBN7sbwPstSbofTdhUpH4Xj7OGhV07F2RY7XTbWpspuaeAAcHateBk4a/wArz40rod0N6Ktiqh1Mywkd5SJ8Lx9ncD9llnxTK7aY8lnS/aWzWUhDGi7qIy8lv02SFrbB2zStdFtWi6WnMGLzXateNCFv5ZLOYaqbls0NSygGUKyGF1OccisZWxeQ4LO4plaRbwSNpNOg9FlqBYS5Uuo09q63t3HfTdUtlF183zUqUQ3xXSZcWRnE5ZwFw+0dnNqM7ymc8c/fRehaNTj1Vab/AG7xspNpoMmg8/3aYypvP42/4uxBGQJ54bYZM7FSVKcYHMLGul2lYm1Gh7Mj6g5QVz9SkWkgjEfVbY5bZ2Md3ksmnkm/XinkaDX3grIYWsMgASTgAMyTkAF6E7Ot0BYKJLzNeqGmqdGho8NNvGJMnUngAuO7NNwKgrNtVqYWNZDqVJ3xOfo97fwhuYBxJjKMbfRpjDgU4JjQnhE15MdmepM+f8phclqGCfNMKMikoCSE5AgCVCEC3krXJqUFBO7sbx1rHV7yi7PB7Dix7eDh9xiFe+6e9lC3U5YbtRoF+kT4m8x+ZvMecZLzc3jHL1WzYbe+i8PpuLHtxa9pgjz1HLVUsWleo2FKHLgdye0Jlpu0q92nWyDpinUPL8r+WunBd8CsvXVWEIBQgNVQj2LA+lP3Tdq7Wo2emX1ntY0anM8gBiTyCq7eHtZeS5tkphrchUqC848wzIec9EuG/S0y17Wla7RTosNSrUaxozc5waPmq13p7Q21w6z2RoLXNLalZ7cLpEOuMP1Ppqq3tu1KtocX1qj6juLnE+QGQHIQtvYtVrZGMuwEe81fw0rvbJRv05DXYHPAEGNesLT2oC4XiAHDUZEH+cPNShbifYXb9ltga99pL2hzSxtMtIBaQ5xJBB5AYK8pranpPvGOS6Ts32fVrbQoFjC5tKoH1HXZY1rZPiOQOAgc1b7ezjZwff8A6f8AR3lTu/8AhejyyXTWSyspMDKbGsYMmsaGtHQDBaImFZk4JqeEX9AFKEiUIq8lVBieqQp1TM9fukJRmbqlRe6IQKCgpEoCBEJJSoCUoKRCDKyorl7Md9hWAstd390CKTycajQPgcT+MAYcRzzpVZqNctILSQQQQQYIIMgg6GVXLHcTLp6pa6FyW+G/1GxgsZFSv+QHBuGHeHToMeirfaPaZaalAU2+B8APqtPidH5cPAThJ9IXEuqkrPHC/a24k9u7erWqp3lZ5cdBk1oOjW6BRZcmkpFtJpTZzHrbsdeHAnQgnpK0eqVjlCZdOzvA4jI+wrG7KbPFGs8/iqQP0sH7qq9l1JYOX7K6OzunFhp8y5x6kys57aYulSwkhOhaptKAgoSoqEBCAg8nVcz1Kxkp1Q4nqfqmIzBSykKJQCUJClQIhCEClIhCAQllIgAhCUO/nn1QNQCkIQECyPPr9oSAo1wSFBK7GtEEt44jyVkdme8xZWqUas91VeDSdPha9oDC3PCQGnyVTWaqWOa4aH14j6rqNl1WjESab8SJ8TXcuESs8pq7aY16KCcoDc/a39RZ23jNRnhcfzD8L+p15gqdlXlWpxQgIIUqlQE1Kg8nVYk9fumApajsT1+6QhGZpCAlQgAhBQgWEiUpECgJEoSIBCEIBCESgEwhZCEwoERKEIALPZbW6mZaeo0PULAUILl7F7eKptEuhwDIpzpLpePkFaC8tbA2u+yWinaKfxU3TdmA5pwcw9RI+ei9PWC2MrU2VaZllRoe08Q4SFHprjdtiUSkQm1ihOaU0FImzTyfUzPUppQhSwIEiEIHJzWT6whCBqRoSIQOCc1soQgahCEAlAmBxKEIEcmIQgEIQgEIQgFbXYjvC8l9ifJaAatI/kEgPZ0JcCOd5IhRVsfa3Q1LcQhVW3RcShqVCJ3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solidFill>
                  <a:srgbClr val="002060"/>
                </a:solidFill>
                <a:latin typeface="+mn-lt"/>
              </a:rPr>
              <a:t>Декартова система координат</a:t>
            </a:r>
            <a:r>
              <a:rPr lang="ru-RU" b="0" dirty="0" smtClean="0">
                <a:latin typeface="+mn-lt"/>
              </a:rPr>
              <a:t>.</a:t>
            </a:r>
            <a:endParaRPr lang="ru-RU" b="0" dirty="0">
              <a:latin typeface="+mn-lt"/>
            </a:endParaRPr>
          </a:p>
        </p:txBody>
      </p:sp>
      <p:pic>
        <p:nvPicPr>
          <p:cNvPr id="4" name="Содержимое 3" descr="images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2000240"/>
            <a:ext cx="6286544" cy="3857676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Итак, построение…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6" name="Рисунок 1" descr=" Что такое четырёхмерное пространство («4D»)?. Изображение №4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786" y="2071678"/>
            <a:ext cx="7572428" cy="307183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1" dirty="0" smtClean="0">
                <a:solidFill>
                  <a:srgbClr val="002060"/>
                </a:solidFill>
              </a:rPr>
              <a:t>Четырехмерные фигуры:</a:t>
            </a:r>
            <a:br>
              <a:rPr lang="ru-RU" b="0" i="1" dirty="0" smtClean="0">
                <a:solidFill>
                  <a:srgbClr val="002060"/>
                </a:solidFill>
              </a:rPr>
            </a:br>
            <a:r>
              <a:rPr lang="ru-RU" b="0" i="1" dirty="0" smtClean="0">
                <a:solidFill>
                  <a:srgbClr val="002060"/>
                </a:solidFill>
              </a:rPr>
              <a:t>вращение </a:t>
            </a:r>
            <a:r>
              <a:rPr lang="ru-RU" b="0" i="1" dirty="0" err="1" smtClean="0">
                <a:solidFill>
                  <a:srgbClr val="002060"/>
                </a:solidFill>
              </a:rPr>
              <a:t>тессеракта</a:t>
            </a:r>
            <a:endParaRPr lang="ru-RU" b="0" i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0_875be_d4367cca_XL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857364"/>
            <a:ext cx="5572164" cy="464347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1" dirty="0" smtClean="0">
                <a:solidFill>
                  <a:srgbClr val="002060"/>
                </a:solidFill>
              </a:rPr>
              <a:t>Четырехмерный треугольник</a:t>
            </a:r>
            <a:endParaRPr lang="ru-RU" b="0" i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Fourth+dimension+shape+1_0cf5fb_3470622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571612"/>
            <a:ext cx="6357982" cy="471490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341</TotalTime>
  <Words>173</Words>
  <Application>Microsoft Office PowerPoint</Application>
  <PresentationFormat>Экран (4:3)</PresentationFormat>
  <Paragraphs>35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Тема исследовательской работы: «Четырехмерное пространство.»</vt:lpstr>
      <vt:lpstr>В своей работе я выделил:</vt:lpstr>
      <vt:lpstr>Слайд 3</vt:lpstr>
      <vt:lpstr>Рене Декарт</vt:lpstr>
      <vt:lpstr>Слайд 5</vt:lpstr>
      <vt:lpstr>Декартова система координат.</vt:lpstr>
      <vt:lpstr>Итак, построение…</vt:lpstr>
      <vt:lpstr>Четырехмерные фигуры: вращение тессеракта</vt:lpstr>
      <vt:lpstr>Четырехмерный треугольник</vt:lpstr>
      <vt:lpstr>Фигура тора Клиффорда</vt:lpstr>
      <vt:lpstr>Четырехмерные многоугольники</vt:lpstr>
      <vt:lpstr>Четырехмерная геометрия в нашей жизни</vt:lpstr>
      <vt:lpstr>Двигатель автомобиля 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Четырехмерное пространство</dc:title>
  <dc:creator>33</dc:creator>
  <cp:lastModifiedBy>Comp48</cp:lastModifiedBy>
  <cp:revision>33</cp:revision>
  <dcterms:created xsi:type="dcterms:W3CDTF">2015-01-27T09:54:41Z</dcterms:created>
  <dcterms:modified xsi:type="dcterms:W3CDTF">2015-02-18T07:15:00Z</dcterms:modified>
</cp:coreProperties>
</file>