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4" r:id="rId4"/>
    <p:sldId id="265" r:id="rId5"/>
    <p:sldId id="266" r:id="rId6"/>
    <p:sldId id="269" r:id="rId7"/>
    <p:sldId id="273" r:id="rId8"/>
    <p:sldId id="275" r:id="rId9"/>
    <p:sldId id="282" r:id="rId10"/>
    <p:sldId id="286" r:id="rId11"/>
    <p:sldId id="287" r:id="rId12"/>
    <p:sldId id="288" r:id="rId13"/>
    <p:sldId id="289" r:id="rId14"/>
    <p:sldId id="291" r:id="rId15"/>
    <p:sldId id="293" r:id="rId16"/>
    <p:sldId id="295" r:id="rId17"/>
    <p:sldId id="29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14"/>
    <a:srgbClr val="13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2" autoAdjust="0"/>
    <p:restoredTop sz="94660"/>
  </p:normalViewPr>
  <p:slideViewPr>
    <p:cSldViewPr>
      <p:cViewPr>
        <p:scale>
          <a:sx n="64" d="100"/>
          <a:sy n="64" d="100"/>
        </p:scale>
        <p:origin x="-156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571D0-8530-4721-A656-76F81746F894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2B85CB10-4565-456B-A4B0-CF9C34C2CF66}">
      <dgm:prSet phldrT="[Текст]"/>
      <dgm:spPr/>
      <dgm:t>
        <a:bodyPr/>
        <a:lstStyle/>
        <a:p>
          <a:r>
            <a:rPr lang="ru-RU" i="1" smtClean="0">
              <a:latin typeface="Cambria" panose="02040503050406030204" pitchFamily="18" charset="0"/>
            </a:rPr>
            <a:t>Чего хочет добиться учитель?</a:t>
          </a:r>
          <a:endParaRPr lang="ru-RU" i="1" dirty="0">
            <a:latin typeface="Cambria" panose="02040503050406030204" pitchFamily="18" charset="0"/>
          </a:endParaRPr>
        </a:p>
      </dgm:t>
    </dgm:pt>
    <dgm:pt modelId="{78FC07B6-6E60-4589-81BA-8EC9F69170DF}" type="parTrans" cxnId="{3F8C1AF4-B3E0-4005-B305-9653FCB5F3C5}">
      <dgm:prSet/>
      <dgm:spPr/>
      <dgm:t>
        <a:bodyPr/>
        <a:lstStyle/>
        <a:p>
          <a:endParaRPr lang="ru-RU" i="1">
            <a:latin typeface="Cambria" panose="02040503050406030204" pitchFamily="18" charset="0"/>
          </a:endParaRPr>
        </a:p>
      </dgm:t>
    </dgm:pt>
    <dgm:pt modelId="{D4D86036-39A0-443B-BD63-350D39D6BCA3}" type="sibTrans" cxnId="{3F8C1AF4-B3E0-4005-B305-9653FCB5F3C5}">
      <dgm:prSet/>
      <dgm:spPr/>
      <dgm:t>
        <a:bodyPr/>
        <a:lstStyle/>
        <a:p>
          <a:endParaRPr lang="ru-RU" i="1">
            <a:latin typeface="Cambria" panose="02040503050406030204" pitchFamily="18" charset="0"/>
          </a:endParaRPr>
        </a:p>
      </dgm:t>
    </dgm:pt>
    <dgm:pt modelId="{C5219256-2785-49C9-8B03-1AE64F069D91}">
      <dgm:prSet phldrT="[Текст]"/>
      <dgm:spPr/>
      <dgm:t>
        <a:bodyPr/>
        <a:lstStyle/>
        <a:p>
          <a:r>
            <a:rPr lang="ru-RU" i="1" dirty="0" smtClean="0">
              <a:latin typeface="Cambria" panose="02040503050406030204" pitchFamily="18" charset="0"/>
            </a:rPr>
            <a:t>Что поможет в достижении цели?</a:t>
          </a:r>
          <a:endParaRPr lang="ru-RU" i="1" dirty="0">
            <a:latin typeface="Cambria" panose="02040503050406030204" pitchFamily="18" charset="0"/>
          </a:endParaRPr>
        </a:p>
      </dgm:t>
    </dgm:pt>
    <dgm:pt modelId="{14AD2C03-95B3-4880-B11A-596E6870E7BC}" type="parTrans" cxnId="{34BF6E4D-8F60-492B-98ED-8D98F9362266}">
      <dgm:prSet/>
      <dgm:spPr/>
      <dgm:t>
        <a:bodyPr/>
        <a:lstStyle/>
        <a:p>
          <a:endParaRPr lang="ru-RU" i="1">
            <a:latin typeface="Cambria" panose="02040503050406030204" pitchFamily="18" charset="0"/>
          </a:endParaRPr>
        </a:p>
      </dgm:t>
    </dgm:pt>
    <dgm:pt modelId="{C99AA437-BA3B-4C04-BFD2-CFF173D503DC}" type="sibTrans" cxnId="{34BF6E4D-8F60-492B-98ED-8D98F9362266}">
      <dgm:prSet/>
      <dgm:spPr/>
      <dgm:t>
        <a:bodyPr/>
        <a:lstStyle/>
        <a:p>
          <a:endParaRPr lang="ru-RU" i="1">
            <a:latin typeface="Cambria" panose="02040503050406030204" pitchFamily="18" charset="0"/>
          </a:endParaRPr>
        </a:p>
      </dgm:t>
    </dgm:pt>
    <dgm:pt modelId="{36362065-F939-4202-9414-964479F69B86}">
      <dgm:prSet phldrT="[Текст]"/>
      <dgm:spPr/>
      <dgm:t>
        <a:bodyPr/>
        <a:lstStyle/>
        <a:p>
          <a:r>
            <a:rPr lang="ru-RU" i="1" dirty="0" smtClean="0">
              <a:latin typeface="Cambria" panose="02040503050406030204" pitchFamily="18" charset="0"/>
            </a:rPr>
            <a:t>Как действовать, чтобы достичь цели?</a:t>
          </a:r>
          <a:endParaRPr lang="ru-RU" i="1" dirty="0">
            <a:latin typeface="Cambria" panose="02040503050406030204" pitchFamily="18" charset="0"/>
          </a:endParaRPr>
        </a:p>
      </dgm:t>
    </dgm:pt>
    <dgm:pt modelId="{A991999D-44B9-4C83-AEFF-CD4B7C64C0B9}" type="parTrans" cxnId="{9603FF76-BA6B-4EA0-A435-2176629D6EBB}">
      <dgm:prSet/>
      <dgm:spPr/>
      <dgm:t>
        <a:bodyPr/>
        <a:lstStyle/>
        <a:p>
          <a:endParaRPr lang="ru-RU" i="1">
            <a:latin typeface="Cambria" panose="02040503050406030204" pitchFamily="18" charset="0"/>
          </a:endParaRPr>
        </a:p>
      </dgm:t>
    </dgm:pt>
    <dgm:pt modelId="{D19BCF37-56D6-43EB-B903-D3F362E98908}" type="sibTrans" cxnId="{9603FF76-BA6B-4EA0-A435-2176629D6EBB}">
      <dgm:prSet/>
      <dgm:spPr/>
      <dgm:t>
        <a:bodyPr/>
        <a:lstStyle/>
        <a:p>
          <a:endParaRPr lang="ru-RU" i="1">
            <a:latin typeface="Cambria" panose="02040503050406030204" pitchFamily="18" charset="0"/>
          </a:endParaRPr>
        </a:p>
      </dgm:t>
    </dgm:pt>
    <dgm:pt modelId="{5E3AAFD7-A9CA-4D00-B522-42E356D5D01E}" type="pres">
      <dgm:prSet presAssocID="{646571D0-8530-4721-A656-76F81746F89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2DD5075-47A8-479B-A3A1-B4DD1DA4441E}" type="pres">
      <dgm:prSet presAssocID="{2B85CB10-4565-456B-A4B0-CF9C34C2CF66}" presName="composite" presStyleCnt="0"/>
      <dgm:spPr/>
      <dgm:t>
        <a:bodyPr/>
        <a:lstStyle/>
        <a:p>
          <a:endParaRPr lang="ru-RU"/>
        </a:p>
      </dgm:t>
    </dgm:pt>
    <dgm:pt modelId="{9D3936FD-5945-4757-9A3A-98ADD00C498E}" type="pres">
      <dgm:prSet presAssocID="{2B85CB10-4565-456B-A4B0-CF9C34C2CF66}" presName="LShape" presStyleLbl="alignNode1" presStyleIdx="0" presStyleCnt="5"/>
      <dgm:spPr/>
      <dgm:t>
        <a:bodyPr/>
        <a:lstStyle/>
        <a:p>
          <a:endParaRPr lang="ru-RU"/>
        </a:p>
      </dgm:t>
    </dgm:pt>
    <dgm:pt modelId="{216A356C-2CF8-444C-9099-BC9546A1C515}" type="pres">
      <dgm:prSet presAssocID="{2B85CB10-4565-456B-A4B0-CF9C34C2CF6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7BFC6-17F7-4DB0-AAA0-A172D179CC09}" type="pres">
      <dgm:prSet presAssocID="{2B85CB10-4565-456B-A4B0-CF9C34C2CF66}" presName="Triangle" presStyleLbl="alignNode1" presStyleIdx="1" presStyleCnt="5"/>
      <dgm:spPr/>
      <dgm:t>
        <a:bodyPr/>
        <a:lstStyle/>
        <a:p>
          <a:endParaRPr lang="ru-RU"/>
        </a:p>
      </dgm:t>
    </dgm:pt>
    <dgm:pt modelId="{AF4C7A27-A056-4DBA-80A2-DC380525C271}" type="pres">
      <dgm:prSet presAssocID="{D4D86036-39A0-443B-BD63-350D39D6BCA3}" presName="sibTrans" presStyleCnt="0"/>
      <dgm:spPr/>
      <dgm:t>
        <a:bodyPr/>
        <a:lstStyle/>
        <a:p>
          <a:endParaRPr lang="ru-RU"/>
        </a:p>
      </dgm:t>
    </dgm:pt>
    <dgm:pt modelId="{D522A21E-C0D2-42ED-AAD7-548A1837D4D5}" type="pres">
      <dgm:prSet presAssocID="{D4D86036-39A0-443B-BD63-350D39D6BCA3}" presName="space" presStyleCnt="0"/>
      <dgm:spPr/>
      <dgm:t>
        <a:bodyPr/>
        <a:lstStyle/>
        <a:p>
          <a:endParaRPr lang="ru-RU"/>
        </a:p>
      </dgm:t>
    </dgm:pt>
    <dgm:pt modelId="{B23C7DD0-5E1F-4FA9-8AA4-3F9B1BCC42C2}" type="pres">
      <dgm:prSet presAssocID="{C5219256-2785-49C9-8B03-1AE64F069D91}" presName="composite" presStyleCnt="0"/>
      <dgm:spPr/>
      <dgm:t>
        <a:bodyPr/>
        <a:lstStyle/>
        <a:p>
          <a:endParaRPr lang="ru-RU"/>
        </a:p>
      </dgm:t>
    </dgm:pt>
    <dgm:pt modelId="{7269CE40-62D1-406E-AE17-F2022CB6732A}" type="pres">
      <dgm:prSet presAssocID="{C5219256-2785-49C9-8B03-1AE64F069D91}" presName="LShape" presStyleLbl="alignNode1" presStyleIdx="2" presStyleCnt="5"/>
      <dgm:spPr/>
      <dgm:t>
        <a:bodyPr/>
        <a:lstStyle/>
        <a:p>
          <a:endParaRPr lang="ru-RU"/>
        </a:p>
      </dgm:t>
    </dgm:pt>
    <dgm:pt modelId="{9E255E72-39F4-4331-88F4-B722FA626CC6}" type="pres">
      <dgm:prSet presAssocID="{C5219256-2785-49C9-8B03-1AE64F069D9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E37A2-C799-41C2-A22B-9FB6AA39F906}" type="pres">
      <dgm:prSet presAssocID="{C5219256-2785-49C9-8B03-1AE64F069D91}" presName="Triangle" presStyleLbl="alignNode1" presStyleIdx="3" presStyleCnt="5"/>
      <dgm:spPr/>
      <dgm:t>
        <a:bodyPr/>
        <a:lstStyle/>
        <a:p>
          <a:endParaRPr lang="ru-RU"/>
        </a:p>
      </dgm:t>
    </dgm:pt>
    <dgm:pt modelId="{17F4A380-078F-4F12-A271-880209E0C1BB}" type="pres">
      <dgm:prSet presAssocID="{C99AA437-BA3B-4C04-BFD2-CFF173D503DC}" presName="sibTrans" presStyleCnt="0"/>
      <dgm:spPr/>
      <dgm:t>
        <a:bodyPr/>
        <a:lstStyle/>
        <a:p>
          <a:endParaRPr lang="ru-RU"/>
        </a:p>
      </dgm:t>
    </dgm:pt>
    <dgm:pt modelId="{3DF65DE9-239C-4250-B264-01CF5CD20C1B}" type="pres">
      <dgm:prSet presAssocID="{C99AA437-BA3B-4C04-BFD2-CFF173D503DC}" presName="space" presStyleCnt="0"/>
      <dgm:spPr/>
      <dgm:t>
        <a:bodyPr/>
        <a:lstStyle/>
        <a:p>
          <a:endParaRPr lang="ru-RU"/>
        </a:p>
      </dgm:t>
    </dgm:pt>
    <dgm:pt modelId="{8D0129DC-878A-49F8-8C30-ADF4747DF38E}" type="pres">
      <dgm:prSet presAssocID="{36362065-F939-4202-9414-964479F69B86}" presName="composite" presStyleCnt="0"/>
      <dgm:spPr/>
      <dgm:t>
        <a:bodyPr/>
        <a:lstStyle/>
        <a:p>
          <a:endParaRPr lang="ru-RU"/>
        </a:p>
      </dgm:t>
    </dgm:pt>
    <dgm:pt modelId="{904DAC95-DA0F-468A-83D7-85AF0CA5F5AE}" type="pres">
      <dgm:prSet presAssocID="{36362065-F939-4202-9414-964479F69B86}" presName="LShape" presStyleLbl="alignNode1" presStyleIdx="4" presStyleCnt="5"/>
      <dgm:spPr/>
      <dgm:t>
        <a:bodyPr/>
        <a:lstStyle/>
        <a:p>
          <a:endParaRPr lang="ru-RU"/>
        </a:p>
      </dgm:t>
    </dgm:pt>
    <dgm:pt modelId="{9890AFE3-315E-4F36-8F20-45A1C8398171}" type="pres">
      <dgm:prSet presAssocID="{36362065-F939-4202-9414-964479F69B8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D8B9B8-1369-4D74-8227-CB1C33EB51F6}" type="presOf" srcId="{2B85CB10-4565-456B-A4B0-CF9C34C2CF66}" destId="{216A356C-2CF8-444C-9099-BC9546A1C515}" srcOrd="0" destOrd="0" presId="urn:microsoft.com/office/officeart/2009/3/layout/StepUpProcess"/>
    <dgm:cxn modelId="{9603FF76-BA6B-4EA0-A435-2176629D6EBB}" srcId="{646571D0-8530-4721-A656-76F81746F894}" destId="{36362065-F939-4202-9414-964479F69B86}" srcOrd="2" destOrd="0" parTransId="{A991999D-44B9-4C83-AEFF-CD4B7C64C0B9}" sibTransId="{D19BCF37-56D6-43EB-B903-D3F362E98908}"/>
    <dgm:cxn modelId="{D3152FA4-45C0-4123-86E8-60CADE01DE6C}" type="presOf" srcId="{C5219256-2785-49C9-8B03-1AE64F069D91}" destId="{9E255E72-39F4-4331-88F4-B722FA626CC6}" srcOrd="0" destOrd="0" presId="urn:microsoft.com/office/officeart/2009/3/layout/StepUpProcess"/>
    <dgm:cxn modelId="{3F8C1AF4-B3E0-4005-B305-9653FCB5F3C5}" srcId="{646571D0-8530-4721-A656-76F81746F894}" destId="{2B85CB10-4565-456B-A4B0-CF9C34C2CF66}" srcOrd="0" destOrd="0" parTransId="{78FC07B6-6E60-4589-81BA-8EC9F69170DF}" sibTransId="{D4D86036-39A0-443B-BD63-350D39D6BCA3}"/>
    <dgm:cxn modelId="{34BF6E4D-8F60-492B-98ED-8D98F9362266}" srcId="{646571D0-8530-4721-A656-76F81746F894}" destId="{C5219256-2785-49C9-8B03-1AE64F069D91}" srcOrd="1" destOrd="0" parTransId="{14AD2C03-95B3-4880-B11A-596E6870E7BC}" sibTransId="{C99AA437-BA3B-4C04-BFD2-CFF173D503DC}"/>
    <dgm:cxn modelId="{92C59723-905C-4920-B4FE-D89AB10E4812}" type="presOf" srcId="{646571D0-8530-4721-A656-76F81746F894}" destId="{5E3AAFD7-A9CA-4D00-B522-42E356D5D01E}" srcOrd="0" destOrd="0" presId="urn:microsoft.com/office/officeart/2009/3/layout/StepUpProcess"/>
    <dgm:cxn modelId="{38FB2C04-4D5E-489F-9828-78D3DE66FFB6}" type="presOf" srcId="{36362065-F939-4202-9414-964479F69B86}" destId="{9890AFE3-315E-4F36-8F20-45A1C8398171}" srcOrd="0" destOrd="0" presId="urn:microsoft.com/office/officeart/2009/3/layout/StepUpProcess"/>
    <dgm:cxn modelId="{E37ADE03-1217-4EE4-BDC8-63E3D8BD5D51}" type="presParOf" srcId="{5E3AAFD7-A9CA-4D00-B522-42E356D5D01E}" destId="{82DD5075-47A8-479B-A3A1-B4DD1DA4441E}" srcOrd="0" destOrd="0" presId="urn:microsoft.com/office/officeart/2009/3/layout/StepUpProcess"/>
    <dgm:cxn modelId="{C4CC69A3-B4AA-45FD-82DB-CD0B61C38940}" type="presParOf" srcId="{82DD5075-47A8-479B-A3A1-B4DD1DA4441E}" destId="{9D3936FD-5945-4757-9A3A-98ADD00C498E}" srcOrd="0" destOrd="0" presId="urn:microsoft.com/office/officeart/2009/3/layout/StepUpProcess"/>
    <dgm:cxn modelId="{91BD88D6-ABA4-4155-85F6-F644A12F4695}" type="presParOf" srcId="{82DD5075-47A8-479B-A3A1-B4DD1DA4441E}" destId="{216A356C-2CF8-444C-9099-BC9546A1C515}" srcOrd="1" destOrd="0" presId="urn:microsoft.com/office/officeart/2009/3/layout/StepUpProcess"/>
    <dgm:cxn modelId="{F2E58192-1A92-49A3-B605-2B12CB3923CB}" type="presParOf" srcId="{82DD5075-47A8-479B-A3A1-B4DD1DA4441E}" destId="{87C7BFC6-17F7-4DB0-AAA0-A172D179CC09}" srcOrd="2" destOrd="0" presId="urn:microsoft.com/office/officeart/2009/3/layout/StepUpProcess"/>
    <dgm:cxn modelId="{C34F3436-AA69-4FEA-8451-48912B9E817A}" type="presParOf" srcId="{5E3AAFD7-A9CA-4D00-B522-42E356D5D01E}" destId="{AF4C7A27-A056-4DBA-80A2-DC380525C271}" srcOrd="1" destOrd="0" presId="urn:microsoft.com/office/officeart/2009/3/layout/StepUpProcess"/>
    <dgm:cxn modelId="{54E3DDC0-977E-48F8-90D6-8B5000579F91}" type="presParOf" srcId="{AF4C7A27-A056-4DBA-80A2-DC380525C271}" destId="{D522A21E-C0D2-42ED-AAD7-548A1837D4D5}" srcOrd="0" destOrd="0" presId="urn:microsoft.com/office/officeart/2009/3/layout/StepUpProcess"/>
    <dgm:cxn modelId="{1049E617-29D0-4AD2-B0F6-B8E73F2A4649}" type="presParOf" srcId="{5E3AAFD7-A9CA-4D00-B522-42E356D5D01E}" destId="{B23C7DD0-5E1F-4FA9-8AA4-3F9B1BCC42C2}" srcOrd="2" destOrd="0" presId="urn:microsoft.com/office/officeart/2009/3/layout/StepUpProcess"/>
    <dgm:cxn modelId="{F2E55CA5-F596-4D8F-BCBF-964CB8E61010}" type="presParOf" srcId="{B23C7DD0-5E1F-4FA9-8AA4-3F9B1BCC42C2}" destId="{7269CE40-62D1-406E-AE17-F2022CB6732A}" srcOrd="0" destOrd="0" presId="urn:microsoft.com/office/officeart/2009/3/layout/StepUpProcess"/>
    <dgm:cxn modelId="{E9CC9559-FCAC-4522-BF39-31C3BEEBD827}" type="presParOf" srcId="{B23C7DD0-5E1F-4FA9-8AA4-3F9B1BCC42C2}" destId="{9E255E72-39F4-4331-88F4-B722FA626CC6}" srcOrd="1" destOrd="0" presId="urn:microsoft.com/office/officeart/2009/3/layout/StepUpProcess"/>
    <dgm:cxn modelId="{0B29085C-2DAF-4ADA-9C0B-00DDAFF68C03}" type="presParOf" srcId="{B23C7DD0-5E1F-4FA9-8AA4-3F9B1BCC42C2}" destId="{583E37A2-C799-41C2-A22B-9FB6AA39F906}" srcOrd="2" destOrd="0" presId="urn:microsoft.com/office/officeart/2009/3/layout/StepUpProcess"/>
    <dgm:cxn modelId="{F817C198-BA0A-480B-8616-C6198695C26C}" type="presParOf" srcId="{5E3AAFD7-A9CA-4D00-B522-42E356D5D01E}" destId="{17F4A380-078F-4F12-A271-880209E0C1BB}" srcOrd="3" destOrd="0" presId="urn:microsoft.com/office/officeart/2009/3/layout/StepUpProcess"/>
    <dgm:cxn modelId="{305C74B8-F9FE-428F-88F2-1FE9F4521E71}" type="presParOf" srcId="{17F4A380-078F-4F12-A271-880209E0C1BB}" destId="{3DF65DE9-239C-4250-B264-01CF5CD20C1B}" srcOrd="0" destOrd="0" presId="urn:microsoft.com/office/officeart/2009/3/layout/StepUpProcess"/>
    <dgm:cxn modelId="{867875A5-F131-4EE8-82C1-872AF021EFEE}" type="presParOf" srcId="{5E3AAFD7-A9CA-4D00-B522-42E356D5D01E}" destId="{8D0129DC-878A-49F8-8C30-ADF4747DF38E}" srcOrd="4" destOrd="0" presId="urn:microsoft.com/office/officeart/2009/3/layout/StepUpProcess"/>
    <dgm:cxn modelId="{E1EBCAB4-459B-4082-9DFE-9745A523D056}" type="presParOf" srcId="{8D0129DC-878A-49F8-8C30-ADF4747DF38E}" destId="{904DAC95-DA0F-468A-83D7-85AF0CA5F5AE}" srcOrd="0" destOrd="0" presId="urn:microsoft.com/office/officeart/2009/3/layout/StepUpProcess"/>
    <dgm:cxn modelId="{62018D8B-CADD-406B-ACC0-BF3E38B8A729}" type="presParOf" srcId="{8D0129DC-878A-49F8-8C30-ADF4747DF38E}" destId="{9890AFE3-315E-4F36-8F20-45A1C839817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8797C-0ADA-48FA-BCC2-06CF4FB71CA4}" type="doc">
      <dgm:prSet loTypeId="urn:microsoft.com/office/officeart/2005/8/layout/cycle6" loCatId="cycle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1317CCD-29AE-4A8E-8E4A-08C7CBD356F8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активная мыслительная деятельность каждого ученика</a:t>
          </a:r>
          <a:endParaRPr lang="ru-RU" sz="1600" b="1" i="1" dirty="0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7A5C1A7B-6210-4271-ACFF-49C345C750B1}" type="parTrans" cxnId="{29B6259F-9DE4-4675-8817-CF98106070E4}">
      <dgm:prSet/>
      <dgm:spPr/>
      <dgm:t>
        <a:bodyPr/>
        <a:lstStyle/>
        <a:p>
          <a:endParaRPr lang="ru-RU"/>
        </a:p>
      </dgm:t>
    </dgm:pt>
    <dgm:pt modelId="{3527ADBD-BB90-49FF-A038-F8530EEFA3A4}" type="sibTrans" cxnId="{29B6259F-9DE4-4675-8817-CF98106070E4}">
      <dgm:prSet/>
      <dgm:spPr/>
      <dgm:t>
        <a:bodyPr/>
        <a:lstStyle/>
        <a:p>
          <a:endParaRPr lang="ru-RU"/>
        </a:p>
      </dgm:t>
    </dgm:pt>
    <dgm:pt modelId="{7ECA94B0-D2FA-40FE-849F-F0CDE69A2AF1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«психологический комфорт» и эмоциональной сопричастности ученика к собственной деятельности и деятельности других;</a:t>
          </a:r>
          <a:endParaRPr lang="ru-RU" sz="1600" b="1" i="1" dirty="0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D8830600-1F0F-453E-8E01-53B6ED3F2661}" type="parTrans" cxnId="{67CE0C48-6EF2-43E5-93FD-B0012D7F3609}">
      <dgm:prSet/>
      <dgm:spPr/>
      <dgm:t>
        <a:bodyPr/>
        <a:lstStyle/>
        <a:p>
          <a:endParaRPr lang="ru-RU"/>
        </a:p>
      </dgm:t>
    </dgm:pt>
    <dgm:pt modelId="{FA9736F6-10B3-4834-BBF6-BE5D7E429DAB}" type="sibTrans" cxnId="{67CE0C48-6EF2-43E5-93FD-B0012D7F3609}">
      <dgm:prSet/>
      <dgm:spPr/>
      <dgm:t>
        <a:bodyPr/>
        <a:lstStyle/>
        <a:p>
          <a:endParaRPr lang="ru-RU"/>
        </a:p>
      </dgm:t>
    </dgm:pt>
    <dgm:pt modelId="{BFF5B71D-5DD3-4DFC-B55F-E4FD6C4D7AC7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мотивация познавательной деятельности</a:t>
          </a:r>
          <a:r>
            <a:rPr lang="ru-RU" sz="16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;</a:t>
          </a:r>
          <a:endParaRPr lang="ru-RU" sz="1600" b="1" i="1" dirty="0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79E09A23-B8EA-40C3-B155-D5FC40562C49}" type="parTrans" cxnId="{C283E46D-75F3-4D1F-8366-0185D2B152B7}">
      <dgm:prSet/>
      <dgm:spPr/>
      <dgm:t>
        <a:bodyPr/>
        <a:lstStyle/>
        <a:p>
          <a:endParaRPr lang="ru-RU"/>
        </a:p>
      </dgm:t>
    </dgm:pt>
    <dgm:pt modelId="{5F00F13C-C01C-4161-A6F9-27A70D261478}" type="sibTrans" cxnId="{C283E46D-75F3-4D1F-8366-0185D2B152B7}">
      <dgm:prSet/>
      <dgm:spPr/>
      <dgm:t>
        <a:bodyPr/>
        <a:lstStyle/>
        <a:p>
          <a:endParaRPr lang="ru-RU"/>
        </a:p>
      </dgm:t>
    </dgm:pt>
    <dgm:pt modelId="{D762C7F8-8B16-4A99-A835-CDC6FA68098E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обеспечение рефлексии и самоконтроля</a:t>
          </a:r>
          <a:endParaRPr lang="ru-RU" sz="2000" b="1" i="1" dirty="0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B6D2A113-F06A-4A1C-8278-C00E3F9AD304}" type="parTrans" cxnId="{40BD1C87-1EE5-45DF-96F0-72645B5330D4}">
      <dgm:prSet/>
      <dgm:spPr/>
      <dgm:t>
        <a:bodyPr/>
        <a:lstStyle/>
        <a:p>
          <a:endParaRPr lang="ru-RU"/>
        </a:p>
      </dgm:t>
    </dgm:pt>
    <dgm:pt modelId="{C1EB0104-44FF-41E1-B93B-FD8EAFF8A694}" type="sibTrans" cxnId="{40BD1C87-1EE5-45DF-96F0-72645B5330D4}">
      <dgm:prSet/>
      <dgm:spPr/>
      <dgm:t>
        <a:bodyPr/>
        <a:lstStyle/>
        <a:p>
          <a:endParaRPr lang="ru-RU"/>
        </a:p>
      </dgm:t>
    </dgm:pt>
    <dgm:pt modelId="{BAF7BDB6-A76D-44CD-9A23-812762584A34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наличие самостоятельной и творческой работы;</a:t>
          </a:r>
          <a:endParaRPr lang="ru-RU" sz="2000" b="1" i="1" dirty="0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545A78F7-B457-401F-A3FE-697883F4CB2D}" type="parTrans" cxnId="{6EAB8E7A-922E-4A16-BFF5-100900532499}">
      <dgm:prSet/>
      <dgm:spPr/>
      <dgm:t>
        <a:bodyPr/>
        <a:lstStyle/>
        <a:p>
          <a:endParaRPr lang="ru-RU"/>
        </a:p>
      </dgm:t>
    </dgm:pt>
    <dgm:pt modelId="{9EF0FAC1-6905-42E1-9576-413F13A15764}" type="sibTrans" cxnId="{6EAB8E7A-922E-4A16-BFF5-100900532499}">
      <dgm:prSet/>
      <dgm:spPr/>
      <dgm:t>
        <a:bodyPr/>
        <a:lstStyle/>
        <a:p>
          <a:endParaRPr lang="ru-RU"/>
        </a:p>
      </dgm:t>
    </dgm:pt>
    <dgm:pt modelId="{3FB99F84-009F-4F67-A2BE-455B2267C074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достижение целей урока.</a:t>
          </a:r>
          <a:endParaRPr lang="ru-RU" sz="2000" b="1" i="1" dirty="0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1A89C0D1-5B49-4438-8E1A-E8AD40A41C4F}" type="parTrans" cxnId="{2DB2C66B-6A2E-4E43-AF97-0134FF5361CF}">
      <dgm:prSet/>
      <dgm:spPr/>
      <dgm:t>
        <a:bodyPr/>
        <a:lstStyle/>
        <a:p>
          <a:endParaRPr lang="ru-RU"/>
        </a:p>
      </dgm:t>
    </dgm:pt>
    <dgm:pt modelId="{7303C1EF-9A71-4EA6-B220-0429959D4F0C}" type="sibTrans" cxnId="{2DB2C66B-6A2E-4E43-AF97-0134FF5361CF}">
      <dgm:prSet/>
      <dgm:spPr/>
      <dgm:t>
        <a:bodyPr/>
        <a:lstStyle/>
        <a:p>
          <a:endParaRPr lang="ru-RU"/>
        </a:p>
      </dgm:t>
    </dgm:pt>
    <dgm:pt modelId="{16A07C91-327B-466B-9156-3A01FF8BCBF5}" type="pres">
      <dgm:prSet presAssocID="{25B8797C-0ADA-48FA-BCC2-06CF4FB71C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E8009-23E0-43A7-A99A-480512F7F5C0}" type="pres">
      <dgm:prSet presAssocID="{71317CCD-29AE-4A8E-8E4A-08C7CBD356F8}" presName="node" presStyleLbl="node1" presStyleIdx="0" presStyleCnt="6" custScaleX="194191" custScaleY="175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2AA83-2EC1-4AFF-B7B9-2F71A42D2B78}" type="pres">
      <dgm:prSet presAssocID="{71317CCD-29AE-4A8E-8E4A-08C7CBD356F8}" presName="spNode" presStyleCnt="0"/>
      <dgm:spPr/>
    </dgm:pt>
    <dgm:pt modelId="{7F64AA87-685A-4823-939A-9813E3A87F2E}" type="pres">
      <dgm:prSet presAssocID="{3527ADBD-BB90-49FF-A038-F8530EEFA3A4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D311819-6C28-4981-B85A-6B8B0B62CEE6}" type="pres">
      <dgm:prSet presAssocID="{7ECA94B0-D2FA-40FE-849F-F0CDE69A2AF1}" presName="node" presStyleLbl="node1" presStyleIdx="1" presStyleCnt="6" custScaleX="192162" custScaleY="190264" custRadScaleRad="101638" custRadScaleInc="6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A0AE4-4B6B-4307-9675-499B51C0D0A7}" type="pres">
      <dgm:prSet presAssocID="{7ECA94B0-D2FA-40FE-849F-F0CDE69A2AF1}" presName="spNode" presStyleCnt="0"/>
      <dgm:spPr/>
    </dgm:pt>
    <dgm:pt modelId="{5E9380DE-6A54-4FE4-94F3-CCCD1CDDBB7F}" type="pres">
      <dgm:prSet presAssocID="{FA9736F6-10B3-4834-BBF6-BE5D7E429DA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0F0F7EFB-9175-41A2-964D-A15B169FCB0B}" type="pres">
      <dgm:prSet presAssocID="{BFF5B71D-5DD3-4DFC-B55F-E4FD6C4D7AC7}" presName="node" presStyleLbl="node1" presStyleIdx="2" presStyleCnt="6" custScaleX="194821" custScaleY="13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60B5E-EA91-4EC9-883F-F8FE39487427}" type="pres">
      <dgm:prSet presAssocID="{BFF5B71D-5DD3-4DFC-B55F-E4FD6C4D7AC7}" presName="spNode" presStyleCnt="0"/>
      <dgm:spPr/>
    </dgm:pt>
    <dgm:pt modelId="{B3171049-F84D-40BF-84C6-4B0912BF5EDB}" type="pres">
      <dgm:prSet presAssocID="{5F00F13C-C01C-4161-A6F9-27A70D261478}" presName="sibTrans" presStyleLbl="sibTrans1D1" presStyleIdx="2" presStyleCnt="6"/>
      <dgm:spPr/>
      <dgm:t>
        <a:bodyPr/>
        <a:lstStyle/>
        <a:p>
          <a:endParaRPr lang="ru-RU"/>
        </a:p>
      </dgm:t>
    </dgm:pt>
    <dgm:pt modelId="{6283C6BC-EF5F-46F5-808C-07A41995D8C4}" type="pres">
      <dgm:prSet presAssocID="{D762C7F8-8B16-4A99-A835-CDC6FA68098E}" presName="node" presStyleLbl="node1" presStyleIdx="3" presStyleCnt="6" custScaleX="202168" custScaleY="161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A07A5-CE2E-48C3-AA68-8A8BB78B89FB}" type="pres">
      <dgm:prSet presAssocID="{D762C7F8-8B16-4A99-A835-CDC6FA68098E}" presName="spNode" presStyleCnt="0"/>
      <dgm:spPr/>
    </dgm:pt>
    <dgm:pt modelId="{D5551A75-EC12-4987-917F-C25827400ED4}" type="pres">
      <dgm:prSet presAssocID="{C1EB0104-44FF-41E1-B93B-FD8EAFF8A694}" presName="sibTrans" presStyleLbl="sibTrans1D1" presStyleIdx="3" presStyleCnt="6"/>
      <dgm:spPr/>
      <dgm:t>
        <a:bodyPr/>
        <a:lstStyle/>
        <a:p>
          <a:endParaRPr lang="ru-RU"/>
        </a:p>
      </dgm:t>
    </dgm:pt>
    <dgm:pt modelId="{851AFE5E-35B8-452D-8D93-C8437CF9C80C}" type="pres">
      <dgm:prSet presAssocID="{BAF7BDB6-A76D-44CD-9A23-812762584A34}" presName="node" presStyleLbl="node1" presStyleIdx="4" presStyleCnt="6" custScaleX="208269" custScaleY="153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58E1F-6060-4CB9-AE6F-8029F05C6B73}" type="pres">
      <dgm:prSet presAssocID="{BAF7BDB6-A76D-44CD-9A23-812762584A34}" presName="spNode" presStyleCnt="0"/>
      <dgm:spPr/>
    </dgm:pt>
    <dgm:pt modelId="{3B3CE3C4-98B6-44EB-A781-4F19BDCFECDD}" type="pres">
      <dgm:prSet presAssocID="{9EF0FAC1-6905-42E1-9576-413F13A15764}" presName="sibTrans" presStyleLbl="sibTrans1D1" presStyleIdx="4" presStyleCnt="6"/>
      <dgm:spPr/>
      <dgm:t>
        <a:bodyPr/>
        <a:lstStyle/>
        <a:p>
          <a:endParaRPr lang="ru-RU"/>
        </a:p>
      </dgm:t>
    </dgm:pt>
    <dgm:pt modelId="{6D3E7490-BBFD-4476-AEBC-97C05BC471FA}" type="pres">
      <dgm:prSet presAssocID="{3FB99F84-009F-4F67-A2BE-455B2267C074}" presName="node" presStyleLbl="node1" presStyleIdx="5" presStyleCnt="6" custScaleX="182205" custScaleY="155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FF3C1-EE5C-4F8C-A6CB-B00ABE8192E3}" type="pres">
      <dgm:prSet presAssocID="{3FB99F84-009F-4F67-A2BE-455B2267C074}" presName="spNode" presStyleCnt="0"/>
      <dgm:spPr/>
    </dgm:pt>
    <dgm:pt modelId="{BF538A7B-646E-42E7-88ED-3EF690EEB612}" type="pres">
      <dgm:prSet presAssocID="{7303C1EF-9A71-4EA6-B220-0429959D4F0C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321046F-78AA-4C9B-93FF-1AAA28D3EAF7}" type="presOf" srcId="{FA9736F6-10B3-4834-BBF6-BE5D7E429DAB}" destId="{5E9380DE-6A54-4FE4-94F3-CCCD1CDDBB7F}" srcOrd="0" destOrd="0" presId="urn:microsoft.com/office/officeart/2005/8/layout/cycle6"/>
    <dgm:cxn modelId="{C283E46D-75F3-4D1F-8366-0185D2B152B7}" srcId="{25B8797C-0ADA-48FA-BCC2-06CF4FB71CA4}" destId="{BFF5B71D-5DD3-4DFC-B55F-E4FD6C4D7AC7}" srcOrd="2" destOrd="0" parTransId="{79E09A23-B8EA-40C3-B155-D5FC40562C49}" sibTransId="{5F00F13C-C01C-4161-A6F9-27A70D261478}"/>
    <dgm:cxn modelId="{727CDCA9-6956-46FC-9112-AF6F56215611}" type="presOf" srcId="{3FB99F84-009F-4F67-A2BE-455B2267C074}" destId="{6D3E7490-BBFD-4476-AEBC-97C05BC471FA}" srcOrd="0" destOrd="0" presId="urn:microsoft.com/office/officeart/2005/8/layout/cycle6"/>
    <dgm:cxn modelId="{569814A6-BACE-40E9-90D4-AA3B92BF14BA}" type="presOf" srcId="{C1EB0104-44FF-41E1-B93B-FD8EAFF8A694}" destId="{D5551A75-EC12-4987-917F-C25827400ED4}" srcOrd="0" destOrd="0" presId="urn:microsoft.com/office/officeart/2005/8/layout/cycle6"/>
    <dgm:cxn modelId="{67CE0C48-6EF2-43E5-93FD-B0012D7F3609}" srcId="{25B8797C-0ADA-48FA-BCC2-06CF4FB71CA4}" destId="{7ECA94B0-D2FA-40FE-849F-F0CDE69A2AF1}" srcOrd="1" destOrd="0" parTransId="{D8830600-1F0F-453E-8E01-53B6ED3F2661}" sibTransId="{FA9736F6-10B3-4834-BBF6-BE5D7E429DAB}"/>
    <dgm:cxn modelId="{FE762ABC-F95A-4A32-93D4-121E790772EA}" type="presOf" srcId="{71317CCD-29AE-4A8E-8E4A-08C7CBD356F8}" destId="{A15E8009-23E0-43A7-A99A-480512F7F5C0}" srcOrd="0" destOrd="0" presId="urn:microsoft.com/office/officeart/2005/8/layout/cycle6"/>
    <dgm:cxn modelId="{2A5F7D7E-17C7-4FC6-8A34-99FE8A3B9E6D}" type="presOf" srcId="{7ECA94B0-D2FA-40FE-849F-F0CDE69A2AF1}" destId="{6D311819-6C28-4981-B85A-6B8B0B62CEE6}" srcOrd="0" destOrd="0" presId="urn:microsoft.com/office/officeart/2005/8/layout/cycle6"/>
    <dgm:cxn modelId="{D912A498-6B87-41C5-ADBA-7537DCFFA674}" type="presOf" srcId="{25B8797C-0ADA-48FA-BCC2-06CF4FB71CA4}" destId="{16A07C91-327B-466B-9156-3A01FF8BCBF5}" srcOrd="0" destOrd="0" presId="urn:microsoft.com/office/officeart/2005/8/layout/cycle6"/>
    <dgm:cxn modelId="{29B6259F-9DE4-4675-8817-CF98106070E4}" srcId="{25B8797C-0ADA-48FA-BCC2-06CF4FB71CA4}" destId="{71317CCD-29AE-4A8E-8E4A-08C7CBD356F8}" srcOrd="0" destOrd="0" parTransId="{7A5C1A7B-6210-4271-ACFF-49C345C750B1}" sibTransId="{3527ADBD-BB90-49FF-A038-F8530EEFA3A4}"/>
    <dgm:cxn modelId="{FB0C4055-464A-46A7-B567-44ABC75EA335}" type="presOf" srcId="{BAF7BDB6-A76D-44CD-9A23-812762584A34}" destId="{851AFE5E-35B8-452D-8D93-C8437CF9C80C}" srcOrd="0" destOrd="0" presId="urn:microsoft.com/office/officeart/2005/8/layout/cycle6"/>
    <dgm:cxn modelId="{2DB2C66B-6A2E-4E43-AF97-0134FF5361CF}" srcId="{25B8797C-0ADA-48FA-BCC2-06CF4FB71CA4}" destId="{3FB99F84-009F-4F67-A2BE-455B2267C074}" srcOrd="5" destOrd="0" parTransId="{1A89C0D1-5B49-4438-8E1A-E8AD40A41C4F}" sibTransId="{7303C1EF-9A71-4EA6-B220-0429959D4F0C}"/>
    <dgm:cxn modelId="{B21F643B-7211-4F55-8DD2-8F6C5E8187A0}" type="presOf" srcId="{5F00F13C-C01C-4161-A6F9-27A70D261478}" destId="{B3171049-F84D-40BF-84C6-4B0912BF5EDB}" srcOrd="0" destOrd="0" presId="urn:microsoft.com/office/officeart/2005/8/layout/cycle6"/>
    <dgm:cxn modelId="{40BD1C87-1EE5-45DF-96F0-72645B5330D4}" srcId="{25B8797C-0ADA-48FA-BCC2-06CF4FB71CA4}" destId="{D762C7F8-8B16-4A99-A835-CDC6FA68098E}" srcOrd="3" destOrd="0" parTransId="{B6D2A113-F06A-4A1C-8278-C00E3F9AD304}" sibTransId="{C1EB0104-44FF-41E1-B93B-FD8EAFF8A694}"/>
    <dgm:cxn modelId="{08AF8FBE-E5F1-4C6C-8F87-58CE36F6798E}" type="presOf" srcId="{D762C7F8-8B16-4A99-A835-CDC6FA68098E}" destId="{6283C6BC-EF5F-46F5-808C-07A41995D8C4}" srcOrd="0" destOrd="0" presId="urn:microsoft.com/office/officeart/2005/8/layout/cycle6"/>
    <dgm:cxn modelId="{5CE66BE3-A66D-4D6F-A7AE-774F7F872EC4}" type="presOf" srcId="{9EF0FAC1-6905-42E1-9576-413F13A15764}" destId="{3B3CE3C4-98B6-44EB-A781-4F19BDCFECDD}" srcOrd="0" destOrd="0" presId="urn:microsoft.com/office/officeart/2005/8/layout/cycle6"/>
    <dgm:cxn modelId="{6EAB8E7A-922E-4A16-BFF5-100900532499}" srcId="{25B8797C-0ADA-48FA-BCC2-06CF4FB71CA4}" destId="{BAF7BDB6-A76D-44CD-9A23-812762584A34}" srcOrd="4" destOrd="0" parTransId="{545A78F7-B457-401F-A3FE-697883F4CB2D}" sibTransId="{9EF0FAC1-6905-42E1-9576-413F13A15764}"/>
    <dgm:cxn modelId="{76F2716C-CA14-4729-B2EA-3AD4DD147B3A}" type="presOf" srcId="{BFF5B71D-5DD3-4DFC-B55F-E4FD6C4D7AC7}" destId="{0F0F7EFB-9175-41A2-964D-A15B169FCB0B}" srcOrd="0" destOrd="0" presId="urn:microsoft.com/office/officeart/2005/8/layout/cycle6"/>
    <dgm:cxn modelId="{AAC4ED8E-DCD8-4906-9A9C-5770C46B4184}" type="presOf" srcId="{7303C1EF-9A71-4EA6-B220-0429959D4F0C}" destId="{BF538A7B-646E-42E7-88ED-3EF690EEB612}" srcOrd="0" destOrd="0" presId="urn:microsoft.com/office/officeart/2005/8/layout/cycle6"/>
    <dgm:cxn modelId="{3F1FD9D3-2845-452F-896D-52CE78F9C173}" type="presOf" srcId="{3527ADBD-BB90-49FF-A038-F8530EEFA3A4}" destId="{7F64AA87-685A-4823-939A-9813E3A87F2E}" srcOrd="0" destOrd="0" presId="urn:microsoft.com/office/officeart/2005/8/layout/cycle6"/>
    <dgm:cxn modelId="{633D5E43-F1D1-4BB3-B2D3-0852EC1CC6C2}" type="presParOf" srcId="{16A07C91-327B-466B-9156-3A01FF8BCBF5}" destId="{A15E8009-23E0-43A7-A99A-480512F7F5C0}" srcOrd="0" destOrd="0" presId="urn:microsoft.com/office/officeart/2005/8/layout/cycle6"/>
    <dgm:cxn modelId="{6D16A02E-BAE5-492D-B877-BDF4BB266FC8}" type="presParOf" srcId="{16A07C91-327B-466B-9156-3A01FF8BCBF5}" destId="{5892AA83-2EC1-4AFF-B7B9-2F71A42D2B78}" srcOrd="1" destOrd="0" presId="urn:microsoft.com/office/officeart/2005/8/layout/cycle6"/>
    <dgm:cxn modelId="{1D84B1F0-7D56-4DEB-9F7A-11EC90A00378}" type="presParOf" srcId="{16A07C91-327B-466B-9156-3A01FF8BCBF5}" destId="{7F64AA87-685A-4823-939A-9813E3A87F2E}" srcOrd="2" destOrd="0" presId="urn:microsoft.com/office/officeart/2005/8/layout/cycle6"/>
    <dgm:cxn modelId="{934B2F28-0502-48FB-B8AD-6A1D7FDFD682}" type="presParOf" srcId="{16A07C91-327B-466B-9156-3A01FF8BCBF5}" destId="{6D311819-6C28-4981-B85A-6B8B0B62CEE6}" srcOrd="3" destOrd="0" presId="urn:microsoft.com/office/officeart/2005/8/layout/cycle6"/>
    <dgm:cxn modelId="{12590052-1741-42FA-92B9-095A8E381AE5}" type="presParOf" srcId="{16A07C91-327B-466B-9156-3A01FF8BCBF5}" destId="{FE9A0AE4-4B6B-4307-9675-499B51C0D0A7}" srcOrd="4" destOrd="0" presId="urn:microsoft.com/office/officeart/2005/8/layout/cycle6"/>
    <dgm:cxn modelId="{201EA827-257A-4D20-8FCE-9DB43A8A3B46}" type="presParOf" srcId="{16A07C91-327B-466B-9156-3A01FF8BCBF5}" destId="{5E9380DE-6A54-4FE4-94F3-CCCD1CDDBB7F}" srcOrd="5" destOrd="0" presId="urn:microsoft.com/office/officeart/2005/8/layout/cycle6"/>
    <dgm:cxn modelId="{7028E5E8-935B-4097-AF67-20BF06FEAF9D}" type="presParOf" srcId="{16A07C91-327B-466B-9156-3A01FF8BCBF5}" destId="{0F0F7EFB-9175-41A2-964D-A15B169FCB0B}" srcOrd="6" destOrd="0" presId="urn:microsoft.com/office/officeart/2005/8/layout/cycle6"/>
    <dgm:cxn modelId="{03D0B9E8-1A1D-41C4-AFC5-147D36065366}" type="presParOf" srcId="{16A07C91-327B-466B-9156-3A01FF8BCBF5}" destId="{1C260B5E-EA91-4EC9-883F-F8FE39487427}" srcOrd="7" destOrd="0" presId="urn:microsoft.com/office/officeart/2005/8/layout/cycle6"/>
    <dgm:cxn modelId="{9B62F347-3BB5-4699-A90A-BDB1FD0AD814}" type="presParOf" srcId="{16A07C91-327B-466B-9156-3A01FF8BCBF5}" destId="{B3171049-F84D-40BF-84C6-4B0912BF5EDB}" srcOrd="8" destOrd="0" presId="urn:microsoft.com/office/officeart/2005/8/layout/cycle6"/>
    <dgm:cxn modelId="{0CE880F4-8598-4451-B335-1D405B551F41}" type="presParOf" srcId="{16A07C91-327B-466B-9156-3A01FF8BCBF5}" destId="{6283C6BC-EF5F-46F5-808C-07A41995D8C4}" srcOrd="9" destOrd="0" presId="urn:microsoft.com/office/officeart/2005/8/layout/cycle6"/>
    <dgm:cxn modelId="{1C7364A8-39B4-45BD-B717-9DCCD4380A63}" type="presParOf" srcId="{16A07C91-327B-466B-9156-3A01FF8BCBF5}" destId="{CC6A07A5-CE2E-48C3-AA68-8A8BB78B89FB}" srcOrd="10" destOrd="0" presId="urn:microsoft.com/office/officeart/2005/8/layout/cycle6"/>
    <dgm:cxn modelId="{24551B7B-F615-43B9-A128-4FDB8245EF27}" type="presParOf" srcId="{16A07C91-327B-466B-9156-3A01FF8BCBF5}" destId="{D5551A75-EC12-4987-917F-C25827400ED4}" srcOrd="11" destOrd="0" presId="urn:microsoft.com/office/officeart/2005/8/layout/cycle6"/>
    <dgm:cxn modelId="{6A3CCFD1-C3CA-4019-A40E-2D69BCEF1F82}" type="presParOf" srcId="{16A07C91-327B-466B-9156-3A01FF8BCBF5}" destId="{851AFE5E-35B8-452D-8D93-C8437CF9C80C}" srcOrd="12" destOrd="0" presId="urn:microsoft.com/office/officeart/2005/8/layout/cycle6"/>
    <dgm:cxn modelId="{4A5E3535-D776-4536-A756-8D4571F1025E}" type="presParOf" srcId="{16A07C91-327B-466B-9156-3A01FF8BCBF5}" destId="{86058E1F-6060-4CB9-AE6F-8029F05C6B73}" srcOrd="13" destOrd="0" presId="urn:microsoft.com/office/officeart/2005/8/layout/cycle6"/>
    <dgm:cxn modelId="{50DC6F2C-57A1-46C0-8A6B-D1103A11D8DC}" type="presParOf" srcId="{16A07C91-327B-466B-9156-3A01FF8BCBF5}" destId="{3B3CE3C4-98B6-44EB-A781-4F19BDCFECDD}" srcOrd="14" destOrd="0" presId="urn:microsoft.com/office/officeart/2005/8/layout/cycle6"/>
    <dgm:cxn modelId="{147DF811-8427-4D37-B332-E11A3D39C9C3}" type="presParOf" srcId="{16A07C91-327B-466B-9156-3A01FF8BCBF5}" destId="{6D3E7490-BBFD-4476-AEBC-97C05BC471FA}" srcOrd="15" destOrd="0" presId="urn:microsoft.com/office/officeart/2005/8/layout/cycle6"/>
    <dgm:cxn modelId="{1476B6D1-F62A-4696-BD5E-04E57305C567}" type="presParOf" srcId="{16A07C91-327B-466B-9156-3A01FF8BCBF5}" destId="{64DFF3C1-EE5C-4F8C-A6CB-B00ABE8192E3}" srcOrd="16" destOrd="0" presId="urn:microsoft.com/office/officeart/2005/8/layout/cycle6"/>
    <dgm:cxn modelId="{4F5DEC23-012B-4C4D-8A3A-8CBECE6CB383}" type="presParOf" srcId="{16A07C91-327B-466B-9156-3A01FF8BCBF5}" destId="{BF538A7B-646E-42E7-88ED-3EF690EEB61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5/8/layout/hProcess9" loCatId="process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13343D"/>
              </a:solidFill>
              <a:latin typeface="Cambria" panose="02040503050406030204" pitchFamily="18" charset="0"/>
            </a:rPr>
            <a:t>сочетание различных методов обучения</a:t>
          </a:r>
          <a:endParaRPr lang="ru-RU" sz="1800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28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032DD8F0-331D-4423-93AF-8F9BAC00EFCA}" type="sibTrans" cxnId="{ABC59C74-59B3-45A2-8DC4-2FC157601AA2}">
      <dgm:prSet/>
      <dgm:spPr/>
      <dgm:t>
        <a:bodyPr/>
        <a:lstStyle/>
        <a:p>
          <a:endParaRPr lang="ru-RU" sz="28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7F990DDA-C38A-404D-B00E-96BB48055005}">
      <dgm:prSet phldrT="[Текст]" custT="1"/>
      <dgm:spPr/>
      <dgm:t>
        <a:bodyPr/>
        <a:lstStyle/>
        <a:p>
          <a:r>
            <a:rPr lang="ru-RU" sz="1800" b="1" i="1" smtClean="0">
              <a:solidFill>
                <a:srgbClr val="13343D"/>
              </a:solidFill>
              <a:latin typeface="Cambria" panose="02040503050406030204" pitchFamily="18" charset="0"/>
            </a:rPr>
            <a:t>рациональное использование времени</a:t>
          </a:r>
          <a:endParaRPr lang="ru-RU" sz="1800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28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28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0233FC2B-4DC1-44BB-8C26-06E4B60500D3}">
      <dgm:prSet phldrT="[Текст]" custT="1"/>
      <dgm:spPr/>
      <dgm:t>
        <a:bodyPr/>
        <a:lstStyle/>
        <a:p>
          <a:r>
            <a:rPr lang="ru-RU" sz="1800" b="1" i="1" smtClean="0">
              <a:solidFill>
                <a:srgbClr val="13343D"/>
              </a:solidFill>
              <a:latin typeface="Cambria" panose="02040503050406030204" pitchFamily="18" charset="0"/>
            </a:rPr>
            <a:t>применение наглядных пособий</a:t>
          </a:r>
          <a:endParaRPr lang="ru-RU" sz="1800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0D2732EB-E7A9-4B94-93E5-A36B7347FB53}" type="parTrans" cxnId="{B5B428C0-B3D6-4DC6-98E4-1193D6DC2EE2}">
      <dgm:prSet/>
      <dgm:spPr/>
      <dgm:t>
        <a:bodyPr/>
        <a:lstStyle/>
        <a:p>
          <a:endParaRPr lang="ru-RU" sz="28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CF9B44E5-521D-4A7B-AACF-FEE1A7C98490}" type="sibTrans" cxnId="{B5B428C0-B3D6-4DC6-98E4-1193D6DC2EE2}">
      <dgm:prSet/>
      <dgm:spPr/>
      <dgm:t>
        <a:bodyPr/>
        <a:lstStyle/>
        <a:p>
          <a:endParaRPr lang="ru-RU" sz="28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014DE785-808D-4462-BDF1-610FCA2DE941}">
      <dgm:prSet phldrT="[Текст]" custT="1"/>
      <dgm:spPr/>
      <dgm:t>
        <a:bodyPr/>
        <a:lstStyle/>
        <a:p>
          <a:r>
            <a:rPr lang="ru-RU" sz="1800" b="1" i="1" smtClean="0">
              <a:solidFill>
                <a:srgbClr val="13343D"/>
              </a:solidFill>
              <a:latin typeface="Cambria" panose="02040503050406030204" pitchFamily="18" charset="0"/>
            </a:rPr>
            <a:t>использование презентаций, кино- и видеофильмов</a:t>
          </a:r>
          <a:endParaRPr lang="ru-RU" sz="1800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A72A5740-F49F-4710-A895-97ECDA0728D7}" type="parTrans" cxnId="{EB11FEF6-497C-4EAE-A356-93B458C6F36C}">
      <dgm:prSet/>
      <dgm:spPr/>
      <dgm:t>
        <a:bodyPr/>
        <a:lstStyle/>
        <a:p>
          <a:endParaRPr lang="ru-RU" sz="28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DCE6C1E0-1726-420F-B902-F375D910272A}" type="sibTrans" cxnId="{EB11FEF6-497C-4EAE-A356-93B458C6F36C}">
      <dgm:prSet/>
      <dgm:spPr/>
      <dgm:t>
        <a:bodyPr/>
        <a:lstStyle/>
        <a:p>
          <a:endParaRPr lang="ru-RU" sz="28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9C0EB61B-6A29-4B3F-B5FA-54121105F703}">
      <dgm:prSet phldrT="[Текст]" custT="1"/>
      <dgm:spPr/>
      <dgm:t>
        <a:bodyPr/>
        <a:lstStyle/>
        <a:p>
          <a:r>
            <a:rPr lang="ru-RU" sz="1800" b="1" i="1" smtClean="0">
              <a:solidFill>
                <a:srgbClr val="13343D"/>
              </a:solidFill>
              <a:latin typeface="Cambria" panose="02040503050406030204" pitchFamily="18" charset="0"/>
            </a:rPr>
            <a:t>использование элементов проблемного обучения</a:t>
          </a:r>
          <a:endParaRPr lang="ru-RU" sz="1800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C65CFD84-2771-4A1F-A49E-AEFE4B93093E}" type="parTrans" cxnId="{7D8C9B5B-DA23-4D4D-B654-69390AB2413C}">
      <dgm:prSet/>
      <dgm:spPr/>
      <dgm:t>
        <a:bodyPr/>
        <a:lstStyle/>
        <a:p>
          <a:endParaRPr lang="ru-RU" sz="16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9E255B9B-1AC4-4CA5-9110-DC5F9C2E9A32}" type="sibTrans" cxnId="{7D8C9B5B-DA23-4D4D-B654-69390AB2413C}">
      <dgm:prSet/>
      <dgm:spPr/>
      <dgm:t>
        <a:bodyPr/>
        <a:lstStyle/>
        <a:p>
          <a:endParaRPr lang="ru-RU" sz="16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69407F34-FA4F-4230-AC7D-F1D6AACE11B2}" type="pres">
      <dgm:prSet presAssocID="{D527C144-6B1E-433A-97A0-2C0FDDA533C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9B6A78-A551-41C9-B4C5-82CFCE5D3AD1}" type="pres">
      <dgm:prSet presAssocID="{D527C144-6B1E-433A-97A0-2C0FDDA533CB}" presName="arrow" presStyleLbl="bgShp" presStyleIdx="0" presStyleCnt="1" custLinFactNeighborX="-2504" custLinFactNeighborY="-45069"/>
      <dgm:spPr/>
      <dgm:t>
        <a:bodyPr/>
        <a:lstStyle/>
        <a:p>
          <a:endParaRPr lang="ru-RU"/>
        </a:p>
      </dgm:t>
    </dgm:pt>
    <dgm:pt modelId="{BD6CC014-1638-4FCE-B0E8-FEB896CE940E}" type="pres">
      <dgm:prSet presAssocID="{D527C144-6B1E-433A-97A0-2C0FDDA533CB}" presName="linearProcess" presStyleCnt="0"/>
      <dgm:spPr/>
      <dgm:t>
        <a:bodyPr/>
        <a:lstStyle/>
        <a:p>
          <a:endParaRPr lang="ru-RU"/>
        </a:p>
      </dgm:t>
    </dgm:pt>
    <dgm:pt modelId="{C1FAF1A8-97BE-474F-83C4-DBE82DA6EB44}" type="pres">
      <dgm:prSet presAssocID="{30721838-7965-4593-A5E7-A1E42937A20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5EA13-D1F2-4452-974D-0C0F19D1C0C4}" type="pres">
      <dgm:prSet presAssocID="{032DD8F0-331D-4423-93AF-8F9BAC00EFCA}" presName="sibTrans" presStyleCnt="0"/>
      <dgm:spPr/>
      <dgm:t>
        <a:bodyPr/>
        <a:lstStyle/>
        <a:p>
          <a:endParaRPr lang="ru-RU"/>
        </a:p>
      </dgm:t>
    </dgm:pt>
    <dgm:pt modelId="{8B35792E-ADC3-45DD-8B46-8F9762F5DDB4}" type="pres">
      <dgm:prSet presAssocID="{9C0EB61B-6A29-4B3F-B5FA-54121105F70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22F4E-523F-4DAF-976D-556DAB33B1B5}" type="pres">
      <dgm:prSet presAssocID="{9E255B9B-1AC4-4CA5-9110-DC5F9C2E9A32}" presName="sibTrans" presStyleCnt="0"/>
      <dgm:spPr/>
      <dgm:t>
        <a:bodyPr/>
        <a:lstStyle/>
        <a:p>
          <a:endParaRPr lang="ru-RU"/>
        </a:p>
      </dgm:t>
    </dgm:pt>
    <dgm:pt modelId="{77077A9F-EEB2-45D3-BB01-160BF94E0C74}" type="pres">
      <dgm:prSet presAssocID="{7F990DDA-C38A-404D-B00E-96BB4805500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DDACA-9F01-4361-8EBA-422A7B972982}" type="pres">
      <dgm:prSet presAssocID="{25FB241D-8057-4396-9AD3-BAAC2DF22557}" presName="sibTrans" presStyleCnt="0"/>
      <dgm:spPr/>
      <dgm:t>
        <a:bodyPr/>
        <a:lstStyle/>
        <a:p>
          <a:endParaRPr lang="ru-RU"/>
        </a:p>
      </dgm:t>
    </dgm:pt>
    <dgm:pt modelId="{275F439F-DF42-4CA0-8833-26A7569F0039}" type="pres">
      <dgm:prSet presAssocID="{0233FC2B-4DC1-44BB-8C26-06E4B60500D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7E0AD-08C8-47A5-9F68-1D0C0B0C74DE}" type="pres">
      <dgm:prSet presAssocID="{CF9B44E5-521D-4A7B-AACF-FEE1A7C98490}" presName="sibTrans" presStyleCnt="0"/>
      <dgm:spPr/>
      <dgm:t>
        <a:bodyPr/>
        <a:lstStyle/>
        <a:p>
          <a:endParaRPr lang="ru-RU"/>
        </a:p>
      </dgm:t>
    </dgm:pt>
    <dgm:pt modelId="{D444BFF7-E2C5-4A5C-9DDF-DC4443051016}" type="pres">
      <dgm:prSet presAssocID="{014DE785-808D-4462-BDF1-610FCA2DE94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4A9F5-5254-4887-952D-41AFDEA44314}" type="presOf" srcId="{0233FC2B-4DC1-44BB-8C26-06E4B60500D3}" destId="{275F439F-DF42-4CA0-8833-26A7569F0039}" srcOrd="0" destOrd="0" presId="urn:microsoft.com/office/officeart/2005/8/layout/hProcess9"/>
    <dgm:cxn modelId="{48735273-C421-46CE-8724-72CAB6BDB22C}" type="presOf" srcId="{30721838-7965-4593-A5E7-A1E42937A201}" destId="{C1FAF1A8-97BE-474F-83C4-DBE82DA6EB44}" srcOrd="0" destOrd="0" presId="urn:microsoft.com/office/officeart/2005/8/layout/hProcess9"/>
    <dgm:cxn modelId="{295A612B-EB1B-41AD-968B-08E456236356}" type="presOf" srcId="{9C0EB61B-6A29-4B3F-B5FA-54121105F703}" destId="{8B35792E-ADC3-45DD-8B46-8F9762F5DDB4}" srcOrd="0" destOrd="0" presId="urn:microsoft.com/office/officeart/2005/8/layout/hProcess9"/>
    <dgm:cxn modelId="{2D8E622A-28A0-4899-9D09-5FAD2ACD62F2}" type="presOf" srcId="{014DE785-808D-4462-BDF1-610FCA2DE941}" destId="{D444BFF7-E2C5-4A5C-9DDF-DC4443051016}" srcOrd="0" destOrd="0" presId="urn:microsoft.com/office/officeart/2005/8/layout/hProcess9"/>
    <dgm:cxn modelId="{82346107-2524-4BA3-9FB9-FB71010B3ACE}" srcId="{D527C144-6B1E-433A-97A0-2C0FDDA533CB}" destId="{7F990DDA-C38A-404D-B00E-96BB48055005}" srcOrd="2" destOrd="0" parTransId="{3BCC72F9-6609-4987-AC0A-BA93A61C0A36}" sibTransId="{25FB241D-8057-4396-9AD3-BAAC2DF22557}"/>
    <dgm:cxn modelId="{7D8C9B5B-DA23-4D4D-B654-69390AB2413C}" srcId="{D527C144-6B1E-433A-97A0-2C0FDDA533CB}" destId="{9C0EB61B-6A29-4B3F-B5FA-54121105F703}" srcOrd="1" destOrd="0" parTransId="{C65CFD84-2771-4A1F-A49E-AEFE4B93093E}" sibTransId="{9E255B9B-1AC4-4CA5-9110-DC5F9C2E9A32}"/>
    <dgm:cxn modelId="{B5B428C0-B3D6-4DC6-98E4-1193D6DC2EE2}" srcId="{D527C144-6B1E-433A-97A0-2C0FDDA533CB}" destId="{0233FC2B-4DC1-44BB-8C26-06E4B60500D3}" srcOrd="3" destOrd="0" parTransId="{0D2732EB-E7A9-4B94-93E5-A36B7347FB53}" sibTransId="{CF9B44E5-521D-4A7B-AACF-FEE1A7C98490}"/>
    <dgm:cxn modelId="{7B380BD3-ABA7-4685-B0AE-F650E37994A9}" type="presOf" srcId="{7F990DDA-C38A-404D-B00E-96BB48055005}" destId="{77077A9F-EEB2-45D3-BB01-160BF94E0C74}" srcOrd="0" destOrd="0" presId="urn:microsoft.com/office/officeart/2005/8/layout/hProcess9"/>
    <dgm:cxn modelId="{EB11FEF6-497C-4EAE-A356-93B458C6F36C}" srcId="{D527C144-6B1E-433A-97A0-2C0FDDA533CB}" destId="{014DE785-808D-4462-BDF1-610FCA2DE941}" srcOrd="4" destOrd="0" parTransId="{A72A5740-F49F-4710-A895-97ECDA0728D7}" sibTransId="{DCE6C1E0-1726-420F-B902-F375D910272A}"/>
    <dgm:cxn modelId="{735800B1-B10E-4450-A496-4CD8F8D5D8F9}" type="presOf" srcId="{D527C144-6B1E-433A-97A0-2C0FDDA533CB}" destId="{69407F34-FA4F-4230-AC7D-F1D6AACE11B2}" srcOrd="0" destOrd="0" presId="urn:microsoft.com/office/officeart/2005/8/layout/hProcess9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A6D280F3-5B28-4477-9618-25610D25D987}" type="presParOf" srcId="{69407F34-FA4F-4230-AC7D-F1D6AACE11B2}" destId="{799B6A78-A551-41C9-B4C5-82CFCE5D3AD1}" srcOrd="0" destOrd="0" presId="urn:microsoft.com/office/officeart/2005/8/layout/hProcess9"/>
    <dgm:cxn modelId="{48949749-6DB2-4890-8CE4-9DE3C2A8BC91}" type="presParOf" srcId="{69407F34-FA4F-4230-AC7D-F1D6AACE11B2}" destId="{BD6CC014-1638-4FCE-B0E8-FEB896CE940E}" srcOrd="1" destOrd="0" presId="urn:microsoft.com/office/officeart/2005/8/layout/hProcess9"/>
    <dgm:cxn modelId="{CE75F43A-FD00-467A-B1DB-1C83ADD1290B}" type="presParOf" srcId="{BD6CC014-1638-4FCE-B0E8-FEB896CE940E}" destId="{C1FAF1A8-97BE-474F-83C4-DBE82DA6EB44}" srcOrd="0" destOrd="0" presId="urn:microsoft.com/office/officeart/2005/8/layout/hProcess9"/>
    <dgm:cxn modelId="{D60A9ADD-F525-4B24-9A86-C9DDF1ACA553}" type="presParOf" srcId="{BD6CC014-1638-4FCE-B0E8-FEB896CE940E}" destId="{BCB5EA13-D1F2-4452-974D-0C0F19D1C0C4}" srcOrd="1" destOrd="0" presId="urn:microsoft.com/office/officeart/2005/8/layout/hProcess9"/>
    <dgm:cxn modelId="{A7F7CDCB-80CB-41CB-81B8-E2257814D2DB}" type="presParOf" srcId="{BD6CC014-1638-4FCE-B0E8-FEB896CE940E}" destId="{8B35792E-ADC3-45DD-8B46-8F9762F5DDB4}" srcOrd="2" destOrd="0" presId="urn:microsoft.com/office/officeart/2005/8/layout/hProcess9"/>
    <dgm:cxn modelId="{14529533-3B40-4062-ADB5-808C27D99F35}" type="presParOf" srcId="{BD6CC014-1638-4FCE-B0E8-FEB896CE940E}" destId="{D7E22F4E-523F-4DAF-976D-556DAB33B1B5}" srcOrd="3" destOrd="0" presId="urn:microsoft.com/office/officeart/2005/8/layout/hProcess9"/>
    <dgm:cxn modelId="{E64D283A-3953-4E9C-AD3B-B81560336242}" type="presParOf" srcId="{BD6CC014-1638-4FCE-B0E8-FEB896CE940E}" destId="{77077A9F-EEB2-45D3-BB01-160BF94E0C74}" srcOrd="4" destOrd="0" presId="urn:microsoft.com/office/officeart/2005/8/layout/hProcess9"/>
    <dgm:cxn modelId="{A1E32080-C118-42C5-ADF1-F9E7E567C80E}" type="presParOf" srcId="{BD6CC014-1638-4FCE-B0E8-FEB896CE940E}" destId="{CBCDDACA-9F01-4361-8EBA-422A7B972982}" srcOrd="5" destOrd="0" presId="urn:microsoft.com/office/officeart/2005/8/layout/hProcess9"/>
    <dgm:cxn modelId="{4104E412-D6C4-46B0-85DA-4FE89B963556}" type="presParOf" srcId="{BD6CC014-1638-4FCE-B0E8-FEB896CE940E}" destId="{275F439F-DF42-4CA0-8833-26A7569F0039}" srcOrd="6" destOrd="0" presId="urn:microsoft.com/office/officeart/2005/8/layout/hProcess9"/>
    <dgm:cxn modelId="{C546D237-0F4A-4368-8C43-9258CC16B752}" type="presParOf" srcId="{BD6CC014-1638-4FCE-B0E8-FEB896CE940E}" destId="{0E57E0AD-08C8-47A5-9F68-1D0C0B0C74DE}" srcOrd="7" destOrd="0" presId="urn:microsoft.com/office/officeart/2005/8/layout/hProcess9"/>
    <dgm:cxn modelId="{CD7FF871-02FE-45F6-9452-788C2E17293B}" type="presParOf" srcId="{BD6CC014-1638-4FCE-B0E8-FEB896CE940E}" destId="{D444BFF7-E2C5-4A5C-9DDF-DC444305101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5/8/layout/hProcess9" loCatId="process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/>
      <dgm:t>
        <a:bodyPr/>
        <a:lstStyle/>
        <a:p>
          <a:r>
            <a:rPr lang="ru-RU" sz="2400" b="1" i="1" smtClean="0">
              <a:solidFill>
                <a:srgbClr val="13343D"/>
              </a:solidFill>
              <a:latin typeface="Cambria" panose="02040503050406030204" pitchFamily="18" charset="0"/>
            </a:rPr>
            <a:t>переживания стимулируют изменение и развитие интеллекта</a:t>
          </a:r>
          <a:endParaRPr lang="ru-RU" sz="2400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32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032DD8F0-331D-4423-93AF-8F9BAC00EFCA}" type="sibTrans" cxnId="{ABC59C74-59B3-45A2-8DC4-2FC157601AA2}">
      <dgm:prSet/>
      <dgm:spPr/>
      <dgm:t>
        <a:bodyPr/>
        <a:lstStyle/>
        <a:p>
          <a:endParaRPr lang="ru-RU" sz="32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7F990DDA-C38A-404D-B00E-96BB48055005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13343D"/>
              </a:solidFill>
              <a:latin typeface="Cambria" panose="02040503050406030204" pitchFamily="18" charset="0"/>
            </a:rPr>
            <a:t>обращать внимание не только на образовательные аспекты урока</a:t>
          </a:r>
          <a:endParaRPr lang="ru-RU" sz="2400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32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32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9C0EB61B-6A29-4B3F-B5FA-54121105F703}">
      <dgm:prSet phldrT="[Текст]" custT="1"/>
      <dgm:spPr/>
      <dgm:t>
        <a:bodyPr/>
        <a:lstStyle/>
        <a:p>
          <a:r>
            <a:rPr lang="ru-RU" sz="2400" b="1" i="1" smtClean="0">
              <a:solidFill>
                <a:srgbClr val="13343D"/>
              </a:solidFill>
              <a:latin typeface="Cambria" panose="02040503050406030204" pitchFamily="18" charset="0"/>
            </a:rPr>
            <a:t>переживание успеха способствует включению мотивационных центров</a:t>
          </a:r>
          <a:endParaRPr lang="ru-RU" sz="2400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C65CFD84-2771-4A1F-A49E-AEFE4B93093E}" type="parTrans" cxnId="{7D8C9B5B-DA23-4D4D-B654-69390AB2413C}">
      <dgm:prSet/>
      <dgm:spPr/>
      <dgm:t>
        <a:bodyPr/>
        <a:lstStyle/>
        <a:p>
          <a:endParaRPr lang="ru-RU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9E255B9B-1AC4-4CA5-9110-DC5F9C2E9A32}" type="sibTrans" cxnId="{7D8C9B5B-DA23-4D4D-B654-69390AB2413C}">
      <dgm:prSet/>
      <dgm:spPr/>
      <dgm:t>
        <a:bodyPr/>
        <a:lstStyle/>
        <a:p>
          <a:endParaRPr lang="ru-RU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96736279-54CA-48DA-A368-7BBBA58D1257}" type="pres">
      <dgm:prSet presAssocID="{D527C144-6B1E-433A-97A0-2C0FDDA533C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4714DA-3FE0-4B52-ADAA-C081CCB763FE}" type="pres">
      <dgm:prSet presAssocID="{D527C144-6B1E-433A-97A0-2C0FDDA533CB}" presName="arrow" presStyleLbl="bgShp" presStyleIdx="0" presStyleCnt="1"/>
      <dgm:spPr/>
      <dgm:t>
        <a:bodyPr/>
        <a:lstStyle/>
        <a:p>
          <a:endParaRPr lang="ru-RU"/>
        </a:p>
      </dgm:t>
    </dgm:pt>
    <dgm:pt modelId="{E6CB4BAE-BFB2-41BA-838D-3EFD06DA4258}" type="pres">
      <dgm:prSet presAssocID="{D527C144-6B1E-433A-97A0-2C0FDDA533CB}" presName="linearProcess" presStyleCnt="0"/>
      <dgm:spPr/>
      <dgm:t>
        <a:bodyPr/>
        <a:lstStyle/>
        <a:p>
          <a:endParaRPr lang="ru-RU"/>
        </a:p>
      </dgm:t>
    </dgm:pt>
    <dgm:pt modelId="{BC646E7B-65B6-4C4D-A3FC-A272701E36C9}" type="pres">
      <dgm:prSet presAssocID="{30721838-7965-4593-A5E7-A1E42937A20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2F846-DB5F-45B8-9C44-5F27B601DA81}" type="pres">
      <dgm:prSet presAssocID="{032DD8F0-331D-4423-93AF-8F9BAC00EFCA}" presName="sibTrans" presStyleCnt="0"/>
      <dgm:spPr/>
      <dgm:t>
        <a:bodyPr/>
        <a:lstStyle/>
        <a:p>
          <a:endParaRPr lang="ru-RU"/>
        </a:p>
      </dgm:t>
    </dgm:pt>
    <dgm:pt modelId="{E9C10697-B0BC-43E8-86F5-1ED07819EDB6}" type="pres">
      <dgm:prSet presAssocID="{9C0EB61B-6A29-4B3F-B5FA-54121105F70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ABAF2-7289-4EA4-9D3E-2F40AB69122A}" type="pres">
      <dgm:prSet presAssocID="{9E255B9B-1AC4-4CA5-9110-DC5F9C2E9A32}" presName="sibTrans" presStyleCnt="0"/>
      <dgm:spPr/>
      <dgm:t>
        <a:bodyPr/>
        <a:lstStyle/>
        <a:p>
          <a:endParaRPr lang="ru-RU"/>
        </a:p>
      </dgm:t>
    </dgm:pt>
    <dgm:pt modelId="{BC26D42B-D15E-404F-B12E-54EBE6B6F662}" type="pres">
      <dgm:prSet presAssocID="{7F990DDA-C38A-404D-B00E-96BB4805500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346107-2524-4BA3-9FB9-FB71010B3ACE}" srcId="{D527C144-6B1E-433A-97A0-2C0FDDA533CB}" destId="{7F990DDA-C38A-404D-B00E-96BB48055005}" srcOrd="2" destOrd="0" parTransId="{3BCC72F9-6609-4987-AC0A-BA93A61C0A36}" sibTransId="{25FB241D-8057-4396-9AD3-BAAC2DF22557}"/>
    <dgm:cxn modelId="{7A96CF63-A7F5-40E4-86D3-2E7DE4EBB1CD}" type="presOf" srcId="{9C0EB61B-6A29-4B3F-B5FA-54121105F703}" destId="{E9C10697-B0BC-43E8-86F5-1ED07819EDB6}" srcOrd="0" destOrd="0" presId="urn:microsoft.com/office/officeart/2005/8/layout/hProcess9"/>
    <dgm:cxn modelId="{7D8C9B5B-DA23-4D4D-B654-69390AB2413C}" srcId="{D527C144-6B1E-433A-97A0-2C0FDDA533CB}" destId="{9C0EB61B-6A29-4B3F-B5FA-54121105F703}" srcOrd="1" destOrd="0" parTransId="{C65CFD84-2771-4A1F-A49E-AEFE4B93093E}" sibTransId="{9E255B9B-1AC4-4CA5-9110-DC5F9C2E9A32}"/>
    <dgm:cxn modelId="{EA27E3A2-7C16-4E8E-964C-8432ED31F0F4}" type="presOf" srcId="{D527C144-6B1E-433A-97A0-2C0FDDA533CB}" destId="{96736279-54CA-48DA-A368-7BBBA58D1257}" srcOrd="0" destOrd="0" presId="urn:microsoft.com/office/officeart/2005/8/layout/hProcess9"/>
    <dgm:cxn modelId="{6DB89545-BE82-4A6D-9338-E2A18A474072}" type="presOf" srcId="{7F990DDA-C38A-404D-B00E-96BB48055005}" destId="{BC26D42B-D15E-404F-B12E-54EBE6B6F662}" srcOrd="0" destOrd="0" presId="urn:microsoft.com/office/officeart/2005/8/layout/hProcess9"/>
    <dgm:cxn modelId="{38405A66-5412-4BCB-9407-B2A0673393F8}" type="presOf" srcId="{30721838-7965-4593-A5E7-A1E42937A201}" destId="{BC646E7B-65B6-4C4D-A3FC-A272701E36C9}" srcOrd="0" destOrd="0" presId="urn:microsoft.com/office/officeart/2005/8/layout/hProcess9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652766E9-07D2-48BE-B1AF-C0CA1B5633AF}" type="presParOf" srcId="{96736279-54CA-48DA-A368-7BBBA58D1257}" destId="{AE4714DA-3FE0-4B52-ADAA-C081CCB763FE}" srcOrd="0" destOrd="0" presId="urn:microsoft.com/office/officeart/2005/8/layout/hProcess9"/>
    <dgm:cxn modelId="{D2C3FE2E-4232-4D72-98D3-92555C69F256}" type="presParOf" srcId="{96736279-54CA-48DA-A368-7BBBA58D1257}" destId="{E6CB4BAE-BFB2-41BA-838D-3EFD06DA4258}" srcOrd="1" destOrd="0" presId="urn:microsoft.com/office/officeart/2005/8/layout/hProcess9"/>
    <dgm:cxn modelId="{A7491202-91A7-4FD8-8ECD-BE0E3E279DEB}" type="presParOf" srcId="{E6CB4BAE-BFB2-41BA-838D-3EFD06DA4258}" destId="{BC646E7B-65B6-4C4D-A3FC-A272701E36C9}" srcOrd="0" destOrd="0" presId="urn:microsoft.com/office/officeart/2005/8/layout/hProcess9"/>
    <dgm:cxn modelId="{13E68DA9-384C-4347-A5CA-D5AC680BFA5D}" type="presParOf" srcId="{E6CB4BAE-BFB2-41BA-838D-3EFD06DA4258}" destId="{D812F846-DB5F-45B8-9C44-5F27B601DA81}" srcOrd="1" destOrd="0" presId="urn:microsoft.com/office/officeart/2005/8/layout/hProcess9"/>
    <dgm:cxn modelId="{1B116333-E324-4F21-B399-387EE4AAB785}" type="presParOf" srcId="{E6CB4BAE-BFB2-41BA-838D-3EFD06DA4258}" destId="{E9C10697-B0BC-43E8-86F5-1ED07819EDB6}" srcOrd="2" destOrd="0" presId="urn:microsoft.com/office/officeart/2005/8/layout/hProcess9"/>
    <dgm:cxn modelId="{CA23BC1B-0685-473F-B326-8E53701973E0}" type="presParOf" srcId="{E6CB4BAE-BFB2-41BA-838D-3EFD06DA4258}" destId="{4E0ABAF2-7289-4EA4-9D3E-2F40AB69122A}" srcOrd="3" destOrd="0" presId="urn:microsoft.com/office/officeart/2005/8/layout/hProcess9"/>
    <dgm:cxn modelId="{D695F73C-33DE-4EF1-B4AE-F5B4752A7C4D}" type="presParOf" srcId="{E6CB4BAE-BFB2-41BA-838D-3EFD06DA4258}" destId="{BC26D42B-D15E-404F-B12E-54EBE6B6F6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6571D0-8530-4721-A656-76F81746F894}" type="doc">
      <dgm:prSet loTypeId="urn:microsoft.com/office/officeart/2005/8/layout/hProcess9" loCatId="process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2B85CB10-4565-456B-A4B0-CF9C34C2CF66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положительное отношение к учению</a:t>
          </a:r>
          <a:endParaRPr lang="ru-RU" sz="2800" b="1" i="1" dirty="0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78FC07B6-6E60-4589-81BA-8EC9F69170DF}" type="parTrans" cxnId="{3F8C1AF4-B3E0-4005-B305-9653FCB5F3C5}">
      <dgm:prSet/>
      <dgm:spPr/>
      <dgm:t>
        <a:bodyPr/>
        <a:lstStyle/>
        <a:p>
          <a:endParaRPr lang="ru-RU" b="1" i="1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D4D86036-39A0-443B-BD63-350D39D6BCA3}" type="sibTrans" cxnId="{3F8C1AF4-B3E0-4005-B305-9653FCB5F3C5}">
      <dgm:prSet/>
      <dgm:spPr/>
      <dgm:t>
        <a:bodyPr/>
        <a:lstStyle/>
        <a:p>
          <a:endParaRPr lang="ru-RU" b="1" i="1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C5219256-2785-49C9-8B03-1AE64F069D91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желание действовать, преодолевать трудности</a:t>
          </a:r>
          <a:endParaRPr lang="ru-RU" sz="2800" b="1" i="1" dirty="0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14AD2C03-95B3-4880-B11A-596E6870E7BC}" type="parTrans" cxnId="{34BF6E4D-8F60-492B-98ED-8D98F9362266}">
      <dgm:prSet/>
      <dgm:spPr/>
      <dgm:t>
        <a:bodyPr/>
        <a:lstStyle/>
        <a:p>
          <a:endParaRPr lang="ru-RU" b="1" i="1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C99AA437-BA3B-4C04-BFD2-CFF173D503DC}" type="sibTrans" cxnId="{34BF6E4D-8F60-492B-98ED-8D98F9362266}">
      <dgm:prSet/>
      <dgm:spPr/>
      <dgm:t>
        <a:bodyPr/>
        <a:lstStyle/>
        <a:p>
          <a:endParaRPr lang="ru-RU" b="1" i="1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36362065-F939-4202-9414-964479F69B86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достижение намеченной цели</a:t>
          </a:r>
          <a:endParaRPr lang="ru-RU" sz="2800" b="1" i="1" dirty="0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A991999D-44B9-4C83-AEFF-CD4B7C64C0B9}" type="parTrans" cxnId="{9603FF76-BA6B-4EA0-A435-2176629D6EBB}">
      <dgm:prSet/>
      <dgm:spPr/>
      <dgm:t>
        <a:bodyPr/>
        <a:lstStyle/>
        <a:p>
          <a:endParaRPr lang="ru-RU" b="1" i="1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D19BCF37-56D6-43EB-B903-D3F362E98908}" type="sibTrans" cxnId="{9603FF76-BA6B-4EA0-A435-2176629D6EBB}">
      <dgm:prSet/>
      <dgm:spPr/>
      <dgm:t>
        <a:bodyPr/>
        <a:lstStyle/>
        <a:p>
          <a:endParaRPr lang="ru-RU" b="1" i="1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402F212D-09B8-40D1-B1BA-A16CAB62F376}" type="pres">
      <dgm:prSet presAssocID="{646571D0-8530-4721-A656-76F81746F89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256E31-77B0-4437-BE09-B0A7E7BF0A07}" type="pres">
      <dgm:prSet presAssocID="{646571D0-8530-4721-A656-76F81746F894}" presName="arrow" presStyleLbl="bgShp" presStyleIdx="0" presStyleCnt="1"/>
      <dgm:spPr/>
      <dgm:t>
        <a:bodyPr/>
        <a:lstStyle/>
        <a:p>
          <a:endParaRPr lang="ru-RU"/>
        </a:p>
      </dgm:t>
    </dgm:pt>
    <dgm:pt modelId="{B7783F9E-2A37-43D3-A0C8-C0F88E046BAC}" type="pres">
      <dgm:prSet presAssocID="{646571D0-8530-4721-A656-76F81746F894}" presName="linearProcess" presStyleCnt="0"/>
      <dgm:spPr/>
      <dgm:t>
        <a:bodyPr/>
        <a:lstStyle/>
        <a:p>
          <a:endParaRPr lang="ru-RU"/>
        </a:p>
      </dgm:t>
    </dgm:pt>
    <dgm:pt modelId="{9C6672E0-8EAA-4786-89CA-121C30390987}" type="pres">
      <dgm:prSet presAssocID="{2B85CB10-4565-456B-A4B0-CF9C34C2CF6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5EE3D-C37C-4972-8FAF-B80C0BE96D8A}" type="pres">
      <dgm:prSet presAssocID="{D4D86036-39A0-443B-BD63-350D39D6BCA3}" presName="sibTrans" presStyleCnt="0"/>
      <dgm:spPr/>
      <dgm:t>
        <a:bodyPr/>
        <a:lstStyle/>
        <a:p>
          <a:endParaRPr lang="ru-RU"/>
        </a:p>
      </dgm:t>
    </dgm:pt>
    <dgm:pt modelId="{C29EE664-A721-4F9D-AE2E-42E7960798BD}" type="pres">
      <dgm:prSet presAssocID="{C5219256-2785-49C9-8B03-1AE64F069D9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98493-256C-483B-98FE-CC19DE08013A}" type="pres">
      <dgm:prSet presAssocID="{C99AA437-BA3B-4C04-BFD2-CFF173D503DC}" presName="sibTrans" presStyleCnt="0"/>
      <dgm:spPr/>
      <dgm:t>
        <a:bodyPr/>
        <a:lstStyle/>
        <a:p>
          <a:endParaRPr lang="ru-RU"/>
        </a:p>
      </dgm:t>
    </dgm:pt>
    <dgm:pt modelId="{F3DFB60A-BA88-40D0-9E63-41F3618B8498}" type="pres">
      <dgm:prSet presAssocID="{36362065-F939-4202-9414-964479F69B8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172914-D9EE-4D62-9D6C-3C08083C9DD2}" type="presOf" srcId="{646571D0-8530-4721-A656-76F81746F894}" destId="{402F212D-09B8-40D1-B1BA-A16CAB62F376}" srcOrd="0" destOrd="0" presId="urn:microsoft.com/office/officeart/2005/8/layout/hProcess9"/>
    <dgm:cxn modelId="{3F8C1AF4-B3E0-4005-B305-9653FCB5F3C5}" srcId="{646571D0-8530-4721-A656-76F81746F894}" destId="{2B85CB10-4565-456B-A4B0-CF9C34C2CF66}" srcOrd="0" destOrd="0" parTransId="{78FC07B6-6E60-4589-81BA-8EC9F69170DF}" sibTransId="{D4D86036-39A0-443B-BD63-350D39D6BCA3}"/>
    <dgm:cxn modelId="{9603FF76-BA6B-4EA0-A435-2176629D6EBB}" srcId="{646571D0-8530-4721-A656-76F81746F894}" destId="{36362065-F939-4202-9414-964479F69B86}" srcOrd="2" destOrd="0" parTransId="{A991999D-44B9-4C83-AEFF-CD4B7C64C0B9}" sibTransId="{D19BCF37-56D6-43EB-B903-D3F362E98908}"/>
    <dgm:cxn modelId="{34BF6E4D-8F60-492B-98ED-8D98F9362266}" srcId="{646571D0-8530-4721-A656-76F81746F894}" destId="{C5219256-2785-49C9-8B03-1AE64F069D91}" srcOrd="1" destOrd="0" parTransId="{14AD2C03-95B3-4880-B11A-596E6870E7BC}" sibTransId="{C99AA437-BA3B-4C04-BFD2-CFF173D503DC}"/>
    <dgm:cxn modelId="{3EE50742-EA80-4141-85DA-1D880E012A47}" type="presOf" srcId="{C5219256-2785-49C9-8B03-1AE64F069D91}" destId="{C29EE664-A721-4F9D-AE2E-42E7960798BD}" srcOrd="0" destOrd="0" presId="urn:microsoft.com/office/officeart/2005/8/layout/hProcess9"/>
    <dgm:cxn modelId="{D983C593-EAE4-4E4B-A9EA-FD5CEF1E8608}" type="presOf" srcId="{2B85CB10-4565-456B-A4B0-CF9C34C2CF66}" destId="{9C6672E0-8EAA-4786-89CA-121C30390987}" srcOrd="0" destOrd="0" presId="urn:microsoft.com/office/officeart/2005/8/layout/hProcess9"/>
    <dgm:cxn modelId="{EFC7D96F-2736-4A61-9EC7-E09EBAA4942A}" type="presOf" srcId="{36362065-F939-4202-9414-964479F69B86}" destId="{F3DFB60A-BA88-40D0-9E63-41F3618B8498}" srcOrd="0" destOrd="0" presId="urn:microsoft.com/office/officeart/2005/8/layout/hProcess9"/>
    <dgm:cxn modelId="{CC3A31CD-231A-452E-9F58-FCFB3EA7A067}" type="presParOf" srcId="{402F212D-09B8-40D1-B1BA-A16CAB62F376}" destId="{B7256E31-77B0-4437-BE09-B0A7E7BF0A07}" srcOrd="0" destOrd="0" presId="urn:microsoft.com/office/officeart/2005/8/layout/hProcess9"/>
    <dgm:cxn modelId="{0CDD489F-D9B4-456A-9379-7EEC3A391746}" type="presParOf" srcId="{402F212D-09B8-40D1-B1BA-A16CAB62F376}" destId="{B7783F9E-2A37-43D3-A0C8-C0F88E046BAC}" srcOrd="1" destOrd="0" presId="urn:microsoft.com/office/officeart/2005/8/layout/hProcess9"/>
    <dgm:cxn modelId="{66B3DB9E-9585-4D98-BDAF-1E75D9D18896}" type="presParOf" srcId="{B7783F9E-2A37-43D3-A0C8-C0F88E046BAC}" destId="{9C6672E0-8EAA-4786-89CA-121C30390987}" srcOrd="0" destOrd="0" presId="urn:microsoft.com/office/officeart/2005/8/layout/hProcess9"/>
    <dgm:cxn modelId="{7F73339C-7C8C-47B5-857E-439D834B95E3}" type="presParOf" srcId="{B7783F9E-2A37-43D3-A0C8-C0F88E046BAC}" destId="{6B55EE3D-C37C-4972-8FAF-B80C0BE96D8A}" srcOrd="1" destOrd="0" presId="urn:microsoft.com/office/officeart/2005/8/layout/hProcess9"/>
    <dgm:cxn modelId="{1A808F48-E658-44FE-A5DD-478342CC7020}" type="presParOf" srcId="{B7783F9E-2A37-43D3-A0C8-C0F88E046BAC}" destId="{C29EE664-A721-4F9D-AE2E-42E7960798BD}" srcOrd="2" destOrd="0" presId="urn:microsoft.com/office/officeart/2005/8/layout/hProcess9"/>
    <dgm:cxn modelId="{EDC3C630-28EE-4B8B-93C7-41FDF387E2FE}" type="presParOf" srcId="{B7783F9E-2A37-43D3-A0C8-C0F88E046BAC}" destId="{61A98493-256C-483B-98FE-CC19DE08013A}" srcOrd="3" destOrd="0" presId="urn:microsoft.com/office/officeart/2005/8/layout/hProcess9"/>
    <dgm:cxn modelId="{D0A8AE50-9365-48DA-A5BF-6B09CEF160EA}" type="presParOf" srcId="{B7783F9E-2A37-43D3-A0C8-C0F88E046BAC}" destId="{F3DFB60A-BA88-40D0-9E63-41F3618B849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6571D0-8530-4721-A656-76F81746F894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2B85CB10-4565-456B-A4B0-CF9C34C2CF66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методы формирования познавательных интересов</a:t>
          </a:r>
          <a:endParaRPr lang="ru-RU" sz="2400" b="1" i="1" dirty="0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78FC07B6-6E60-4589-81BA-8EC9F69170DF}" type="parTrans" cxnId="{3F8C1AF4-B3E0-4005-B305-9653FCB5F3C5}">
      <dgm:prSet/>
      <dgm:spPr/>
      <dgm:t>
        <a:bodyPr/>
        <a:lstStyle/>
        <a:p>
          <a:endParaRPr lang="ru-RU" b="1" i="1"/>
        </a:p>
      </dgm:t>
    </dgm:pt>
    <dgm:pt modelId="{D4D86036-39A0-443B-BD63-350D39D6BCA3}" type="sibTrans" cxnId="{3F8C1AF4-B3E0-4005-B305-9653FCB5F3C5}">
      <dgm:prSet/>
      <dgm:spPr/>
      <dgm:t>
        <a:bodyPr/>
        <a:lstStyle/>
        <a:p>
          <a:endParaRPr lang="ru-RU" b="1" i="1"/>
        </a:p>
      </dgm:t>
    </dgm:pt>
    <dgm:pt modelId="{C5219256-2785-49C9-8B03-1AE64F069D91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методы мотивации учения</a:t>
          </a:r>
          <a:endParaRPr lang="ru-RU" sz="2800" b="1" i="1" dirty="0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14AD2C03-95B3-4880-B11A-596E6870E7BC}" type="parTrans" cxnId="{34BF6E4D-8F60-492B-98ED-8D98F9362266}">
      <dgm:prSet/>
      <dgm:spPr/>
      <dgm:t>
        <a:bodyPr/>
        <a:lstStyle/>
        <a:p>
          <a:endParaRPr lang="ru-RU" b="1" i="1"/>
        </a:p>
      </dgm:t>
    </dgm:pt>
    <dgm:pt modelId="{C99AA437-BA3B-4C04-BFD2-CFF173D503DC}" type="sibTrans" cxnId="{34BF6E4D-8F60-492B-98ED-8D98F9362266}">
      <dgm:prSet/>
      <dgm:spPr/>
      <dgm:t>
        <a:bodyPr/>
        <a:lstStyle/>
        <a:p>
          <a:endParaRPr lang="ru-RU" b="1" i="1"/>
        </a:p>
      </dgm:t>
    </dgm:pt>
    <dgm:pt modelId="{36362065-F939-4202-9414-964479F69B86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методы формирования ответственного отношения к учению</a:t>
          </a:r>
          <a:endParaRPr lang="ru-RU" sz="2400" b="1" i="1" dirty="0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A991999D-44B9-4C83-AEFF-CD4B7C64C0B9}" type="parTrans" cxnId="{9603FF76-BA6B-4EA0-A435-2176629D6EBB}">
      <dgm:prSet/>
      <dgm:spPr/>
      <dgm:t>
        <a:bodyPr/>
        <a:lstStyle/>
        <a:p>
          <a:endParaRPr lang="ru-RU" b="1" i="1"/>
        </a:p>
      </dgm:t>
    </dgm:pt>
    <dgm:pt modelId="{D19BCF37-56D6-43EB-B903-D3F362E98908}" type="sibTrans" cxnId="{9603FF76-BA6B-4EA0-A435-2176629D6EBB}">
      <dgm:prSet/>
      <dgm:spPr/>
      <dgm:t>
        <a:bodyPr/>
        <a:lstStyle/>
        <a:p>
          <a:endParaRPr lang="ru-RU" b="1" i="1"/>
        </a:p>
      </dgm:t>
    </dgm:pt>
    <dgm:pt modelId="{DD2B2EE5-4E3E-4F81-80EC-4714569EA719}" type="pres">
      <dgm:prSet presAssocID="{646571D0-8530-4721-A656-76F81746F89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91FAF9-A778-4F60-9AD0-257A7621C6A7}" type="pres">
      <dgm:prSet presAssocID="{2B85CB10-4565-456B-A4B0-CF9C34C2CF66}" presName="Accent1" presStyleCnt="0"/>
      <dgm:spPr/>
      <dgm:t>
        <a:bodyPr/>
        <a:lstStyle/>
        <a:p>
          <a:endParaRPr lang="ru-RU"/>
        </a:p>
      </dgm:t>
    </dgm:pt>
    <dgm:pt modelId="{D26C6EEB-46D6-47C2-B634-091DD9553552}" type="pres">
      <dgm:prSet presAssocID="{2B85CB10-4565-456B-A4B0-CF9C34C2CF66}" presName="Accent" presStyleLbl="node1" presStyleIdx="0" presStyleCnt="3" custScaleX="165807" custScaleY="149175" custLinFactNeighborX="47551" custLinFactNeighborY="11861"/>
      <dgm:spPr/>
      <dgm:t>
        <a:bodyPr/>
        <a:lstStyle/>
        <a:p>
          <a:endParaRPr lang="ru-RU"/>
        </a:p>
      </dgm:t>
    </dgm:pt>
    <dgm:pt modelId="{9CD75B18-B86C-4CAF-AACC-825A7B015256}" type="pres">
      <dgm:prSet presAssocID="{2B85CB10-4565-456B-A4B0-CF9C34C2CF66}" presName="Parent1" presStyleLbl="revTx" presStyleIdx="0" presStyleCnt="3" custScaleX="196481" custScaleY="238412" custLinFactNeighborX="89898" custLinFactNeighborY="118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9D79D-6BAB-45EC-B0B6-26529315F0CB}" type="pres">
      <dgm:prSet presAssocID="{C5219256-2785-49C9-8B03-1AE64F069D91}" presName="Accent2" presStyleCnt="0"/>
      <dgm:spPr/>
      <dgm:t>
        <a:bodyPr/>
        <a:lstStyle/>
        <a:p>
          <a:endParaRPr lang="ru-RU"/>
        </a:p>
      </dgm:t>
    </dgm:pt>
    <dgm:pt modelId="{5EA187E9-FA41-4C34-8A98-39B3AC535F8E}" type="pres">
      <dgm:prSet presAssocID="{C5219256-2785-49C9-8B03-1AE64F069D91}" presName="Accent" presStyleLbl="node1" presStyleIdx="1" presStyleCnt="3" custScaleX="146325" custScaleY="130755" custLinFactNeighborX="-23685" custLinFactNeighborY="-7909"/>
      <dgm:spPr/>
      <dgm:t>
        <a:bodyPr/>
        <a:lstStyle/>
        <a:p>
          <a:endParaRPr lang="ru-RU"/>
        </a:p>
      </dgm:t>
    </dgm:pt>
    <dgm:pt modelId="{4E4A96F0-7701-457E-8322-B64E77B51B0D}" type="pres">
      <dgm:prSet presAssocID="{C5219256-2785-49C9-8B03-1AE64F069D91}" presName="Parent2" presStyleLbl="revTx" presStyleIdx="1" presStyleCnt="3" custScaleX="165774" custScaleY="174615" custLinFactNeighborX="-35528" custLinFactNeighborY="-297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EE40D-C1C9-49BF-BC27-CE36C9F20DD6}" type="pres">
      <dgm:prSet presAssocID="{36362065-F939-4202-9414-964479F69B86}" presName="Accent3" presStyleCnt="0"/>
      <dgm:spPr/>
      <dgm:t>
        <a:bodyPr/>
        <a:lstStyle/>
        <a:p>
          <a:endParaRPr lang="ru-RU"/>
        </a:p>
      </dgm:t>
    </dgm:pt>
    <dgm:pt modelId="{DC0EF44D-1CF4-41F2-A1DC-D83CC6A1EE7D}" type="pres">
      <dgm:prSet presAssocID="{36362065-F939-4202-9414-964479F69B86}" presName="Accent" presStyleLbl="node1" presStyleIdx="2" presStyleCnt="3" custScaleX="177536" custScaleY="143925" custLinFactNeighborX="54372" custLinFactNeighborY="3752"/>
      <dgm:spPr/>
      <dgm:t>
        <a:bodyPr/>
        <a:lstStyle/>
        <a:p>
          <a:endParaRPr lang="ru-RU"/>
        </a:p>
      </dgm:t>
    </dgm:pt>
    <dgm:pt modelId="{B8D04420-1DCD-44D8-A02D-0F336CCA65FE}" type="pres">
      <dgm:prSet presAssocID="{36362065-F939-4202-9414-964479F69B86}" presName="Parent3" presStyleLbl="revTx" presStyleIdx="2" presStyleCnt="3" custScaleX="204709" custScaleY="294277" custLinFactNeighborX="87854" custLinFactNeighborY="-194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2C89E2-26B1-484E-A10F-66BE839C3DC4}" type="presOf" srcId="{C5219256-2785-49C9-8B03-1AE64F069D91}" destId="{4E4A96F0-7701-457E-8322-B64E77B51B0D}" srcOrd="0" destOrd="0" presId="urn:microsoft.com/office/officeart/2009/layout/CircleArrowProcess"/>
    <dgm:cxn modelId="{9603FF76-BA6B-4EA0-A435-2176629D6EBB}" srcId="{646571D0-8530-4721-A656-76F81746F894}" destId="{36362065-F939-4202-9414-964479F69B86}" srcOrd="2" destOrd="0" parTransId="{A991999D-44B9-4C83-AEFF-CD4B7C64C0B9}" sibTransId="{D19BCF37-56D6-43EB-B903-D3F362E98908}"/>
    <dgm:cxn modelId="{FFDBF09A-A992-4780-B703-3E7EEB226A70}" type="presOf" srcId="{36362065-F939-4202-9414-964479F69B86}" destId="{B8D04420-1DCD-44D8-A02D-0F336CCA65FE}" srcOrd="0" destOrd="0" presId="urn:microsoft.com/office/officeart/2009/layout/CircleArrowProcess"/>
    <dgm:cxn modelId="{EF973DD3-90B9-43FF-89B7-A17D10BF56EF}" type="presOf" srcId="{2B85CB10-4565-456B-A4B0-CF9C34C2CF66}" destId="{9CD75B18-B86C-4CAF-AACC-825A7B015256}" srcOrd="0" destOrd="0" presId="urn:microsoft.com/office/officeart/2009/layout/CircleArrowProcess"/>
    <dgm:cxn modelId="{2A11BB70-CAAA-43E9-813B-C7A336616092}" type="presOf" srcId="{646571D0-8530-4721-A656-76F81746F894}" destId="{DD2B2EE5-4E3E-4F81-80EC-4714569EA719}" srcOrd="0" destOrd="0" presId="urn:microsoft.com/office/officeart/2009/layout/CircleArrowProcess"/>
    <dgm:cxn modelId="{3F8C1AF4-B3E0-4005-B305-9653FCB5F3C5}" srcId="{646571D0-8530-4721-A656-76F81746F894}" destId="{2B85CB10-4565-456B-A4B0-CF9C34C2CF66}" srcOrd="0" destOrd="0" parTransId="{78FC07B6-6E60-4589-81BA-8EC9F69170DF}" sibTransId="{D4D86036-39A0-443B-BD63-350D39D6BCA3}"/>
    <dgm:cxn modelId="{34BF6E4D-8F60-492B-98ED-8D98F9362266}" srcId="{646571D0-8530-4721-A656-76F81746F894}" destId="{C5219256-2785-49C9-8B03-1AE64F069D91}" srcOrd="1" destOrd="0" parTransId="{14AD2C03-95B3-4880-B11A-596E6870E7BC}" sibTransId="{C99AA437-BA3B-4C04-BFD2-CFF173D503DC}"/>
    <dgm:cxn modelId="{1BF28FC0-0977-4EDA-B2DF-07DA39F96D27}" type="presParOf" srcId="{DD2B2EE5-4E3E-4F81-80EC-4714569EA719}" destId="{F791FAF9-A778-4F60-9AD0-257A7621C6A7}" srcOrd="0" destOrd="0" presId="urn:microsoft.com/office/officeart/2009/layout/CircleArrowProcess"/>
    <dgm:cxn modelId="{F50E894A-B505-44B5-90AD-E5EE95A876BE}" type="presParOf" srcId="{F791FAF9-A778-4F60-9AD0-257A7621C6A7}" destId="{D26C6EEB-46D6-47C2-B634-091DD9553552}" srcOrd="0" destOrd="0" presId="urn:microsoft.com/office/officeart/2009/layout/CircleArrowProcess"/>
    <dgm:cxn modelId="{C34AD199-9F12-48CD-B618-E2F253716616}" type="presParOf" srcId="{DD2B2EE5-4E3E-4F81-80EC-4714569EA719}" destId="{9CD75B18-B86C-4CAF-AACC-825A7B015256}" srcOrd="1" destOrd="0" presId="urn:microsoft.com/office/officeart/2009/layout/CircleArrowProcess"/>
    <dgm:cxn modelId="{76C7BE3C-BE15-432B-BE8B-F8FF923F2248}" type="presParOf" srcId="{DD2B2EE5-4E3E-4F81-80EC-4714569EA719}" destId="{2DA9D79D-6BAB-45EC-B0B6-26529315F0CB}" srcOrd="2" destOrd="0" presId="urn:microsoft.com/office/officeart/2009/layout/CircleArrowProcess"/>
    <dgm:cxn modelId="{6EAF1D3A-A507-425D-B619-E1174F92E574}" type="presParOf" srcId="{2DA9D79D-6BAB-45EC-B0B6-26529315F0CB}" destId="{5EA187E9-FA41-4C34-8A98-39B3AC535F8E}" srcOrd="0" destOrd="0" presId="urn:microsoft.com/office/officeart/2009/layout/CircleArrowProcess"/>
    <dgm:cxn modelId="{82DDF4A1-5E9D-4CCE-A2AA-6C594F099AFA}" type="presParOf" srcId="{DD2B2EE5-4E3E-4F81-80EC-4714569EA719}" destId="{4E4A96F0-7701-457E-8322-B64E77B51B0D}" srcOrd="3" destOrd="0" presId="urn:microsoft.com/office/officeart/2009/layout/CircleArrowProcess"/>
    <dgm:cxn modelId="{E894B075-7858-4272-A70C-019BB742DAE4}" type="presParOf" srcId="{DD2B2EE5-4E3E-4F81-80EC-4714569EA719}" destId="{F3AEE40D-C1C9-49BF-BC27-CE36C9F20DD6}" srcOrd="4" destOrd="0" presId="urn:microsoft.com/office/officeart/2009/layout/CircleArrowProcess"/>
    <dgm:cxn modelId="{B72341E9-6BFA-4147-9135-A4B4302F35CB}" type="presParOf" srcId="{F3AEE40D-C1C9-49BF-BC27-CE36C9F20DD6}" destId="{DC0EF44D-1CF4-41F2-A1DC-D83CC6A1EE7D}" srcOrd="0" destOrd="0" presId="urn:microsoft.com/office/officeart/2009/layout/CircleArrowProcess"/>
    <dgm:cxn modelId="{F4D1713C-12B1-4AB1-A313-D173039FA673}" type="presParOf" srcId="{DD2B2EE5-4E3E-4F81-80EC-4714569EA719}" destId="{B8D04420-1DCD-44D8-A02D-0F336CCA65F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5E2D5F-A395-4438-BF33-AA9D979BAF31}" type="doc">
      <dgm:prSet loTypeId="urn:microsoft.com/office/officeart/2005/8/layout/hProcess9" loCatId="process" qsTypeId="urn:microsoft.com/office/officeart/2005/8/quickstyle/3d3" qsCatId="3D" csTypeId="urn:microsoft.com/office/officeart/2005/8/colors/accent3_4" csCatId="accent3" phldr="1"/>
      <dgm:spPr/>
    </dgm:pt>
    <dgm:pt modelId="{32BAEAFE-2F91-4539-8531-D82FA63FC14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13343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Сформированная потребность в самоконтроле и критической самооценке своих действий будет подталкивать ученика и требовать от него тщательного анализа, обобщения, обоснования и самопроверки каждого шага своих действий. </a:t>
          </a:r>
          <a:endParaRPr lang="ru-RU" sz="1600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EDDC2614-FFCC-49EB-BF0D-8A77BAA4D48C}" type="parTrans" cxnId="{46D492B1-49AD-4599-BA9E-F2798E72F12C}">
      <dgm:prSet/>
      <dgm:spPr/>
      <dgm:t>
        <a:bodyPr/>
        <a:lstStyle/>
        <a:p>
          <a:endParaRPr lang="ru-RU"/>
        </a:p>
      </dgm:t>
    </dgm:pt>
    <dgm:pt modelId="{89C5C38F-F8BC-4AAC-B900-890D27D32089}" type="sibTrans" cxnId="{46D492B1-49AD-4599-BA9E-F2798E72F12C}">
      <dgm:prSet/>
      <dgm:spPr/>
      <dgm:t>
        <a:bodyPr/>
        <a:lstStyle/>
        <a:p>
          <a:endParaRPr lang="ru-RU"/>
        </a:p>
      </dgm:t>
    </dgm:pt>
    <dgm:pt modelId="{AE6996DA-0A50-4338-9942-D1AC55D5C3BC}">
      <dgm:prSet phldrT="[Текст]"/>
      <dgm:spPr/>
      <dgm:t>
        <a:bodyPr/>
        <a:lstStyle/>
        <a:p>
          <a:endParaRPr lang="ru-RU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2513F3EA-4084-4802-AC29-85F95F6E3E0B}" type="parTrans" cxnId="{E7043F98-D436-469F-9997-49B230D63EDE}">
      <dgm:prSet/>
      <dgm:spPr/>
      <dgm:t>
        <a:bodyPr/>
        <a:lstStyle/>
        <a:p>
          <a:endParaRPr lang="ru-RU"/>
        </a:p>
      </dgm:t>
    </dgm:pt>
    <dgm:pt modelId="{D72F0FB2-4CB8-41A2-878A-FCEC66960617}" type="sibTrans" cxnId="{E7043F98-D436-469F-9997-49B230D63EDE}">
      <dgm:prSet/>
      <dgm:spPr/>
      <dgm:t>
        <a:bodyPr/>
        <a:lstStyle/>
        <a:p>
          <a:endParaRPr lang="ru-RU"/>
        </a:p>
      </dgm:t>
    </dgm:pt>
    <dgm:pt modelId="{78F2F90A-0340-4BBC-84D2-DD24951662F0}">
      <dgm:prSet phldrT="[Текст]"/>
      <dgm:spPr/>
      <dgm:t>
        <a:bodyPr/>
        <a:lstStyle/>
        <a:p>
          <a:endParaRPr lang="ru-RU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56A0279C-C2E9-4747-B28F-BFC650F03911}" type="parTrans" cxnId="{63A1E89C-D6FB-4DCB-A101-BD2F87E59A25}">
      <dgm:prSet/>
      <dgm:spPr/>
      <dgm:t>
        <a:bodyPr/>
        <a:lstStyle/>
        <a:p>
          <a:endParaRPr lang="ru-RU"/>
        </a:p>
      </dgm:t>
    </dgm:pt>
    <dgm:pt modelId="{F9F607BF-8A12-4301-B280-0975D67DEC41}" type="sibTrans" cxnId="{63A1E89C-D6FB-4DCB-A101-BD2F87E59A25}">
      <dgm:prSet/>
      <dgm:spPr/>
      <dgm:t>
        <a:bodyPr/>
        <a:lstStyle/>
        <a:p>
          <a:endParaRPr lang="ru-RU"/>
        </a:p>
      </dgm:t>
    </dgm:pt>
    <dgm:pt modelId="{399AC4B4-196F-4532-8ABC-7B115D0728A2}" type="pres">
      <dgm:prSet presAssocID="{165E2D5F-A395-4438-BF33-AA9D979BAF31}" presName="CompostProcess" presStyleCnt="0">
        <dgm:presLayoutVars>
          <dgm:dir/>
          <dgm:resizeHandles val="exact"/>
        </dgm:presLayoutVars>
      </dgm:prSet>
      <dgm:spPr/>
    </dgm:pt>
    <dgm:pt modelId="{0D68DEE9-9EDF-4F6B-B62E-0AC9D7B753BC}" type="pres">
      <dgm:prSet presAssocID="{165E2D5F-A395-4438-BF33-AA9D979BAF31}" presName="arrow" presStyleLbl="bgShp" presStyleIdx="0" presStyleCnt="1"/>
      <dgm:spPr/>
    </dgm:pt>
    <dgm:pt modelId="{012B1571-4FF4-42CB-87B3-6CC4723A4C75}" type="pres">
      <dgm:prSet presAssocID="{165E2D5F-A395-4438-BF33-AA9D979BAF31}" presName="linearProcess" presStyleCnt="0"/>
      <dgm:spPr/>
    </dgm:pt>
    <dgm:pt modelId="{BD06CB7C-C246-47A1-B1CB-AF691DA075BA}" type="pres">
      <dgm:prSet presAssocID="{AE6996DA-0A50-4338-9942-D1AC55D5C3B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65B6F-0D32-435F-9E7C-F1F2DC0C2090}" type="pres">
      <dgm:prSet presAssocID="{D72F0FB2-4CB8-41A2-878A-FCEC66960617}" presName="sibTrans" presStyleCnt="0"/>
      <dgm:spPr/>
    </dgm:pt>
    <dgm:pt modelId="{53C33938-9018-4FD9-A381-C45B39AF7DF6}" type="pres">
      <dgm:prSet presAssocID="{32BAEAFE-2F91-4539-8531-D82FA63FC14C}" presName="textNode" presStyleLbl="node1" presStyleIdx="1" presStyleCnt="3" custScaleX="261880" custScaleY="97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F764B-6A03-4C95-8FFE-D31C44414255}" type="pres">
      <dgm:prSet presAssocID="{89C5C38F-F8BC-4AAC-B900-890D27D32089}" presName="sibTrans" presStyleCnt="0"/>
      <dgm:spPr/>
    </dgm:pt>
    <dgm:pt modelId="{75ADF041-396F-45C9-8A65-BF961F2797E8}" type="pres">
      <dgm:prSet presAssocID="{78F2F90A-0340-4BBC-84D2-DD24951662F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043F98-D436-469F-9997-49B230D63EDE}" srcId="{165E2D5F-A395-4438-BF33-AA9D979BAF31}" destId="{AE6996DA-0A50-4338-9942-D1AC55D5C3BC}" srcOrd="0" destOrd="0" parTransId="{2513F3EA-4084-4802-AC29-85F95F6E3E0B}" sibTransId="{D72F0FB2-4CB8-41A2-878A-FCEC66960617}"/>
    <dgm:cxn modelId="{265429FF-8C00-49E2-B12D-3C8BEA318C05}" type="presOf" srcId="{78F2F90A-0340-4BBC-84D2-DD24951662F0}" destId="{75ADF041-396F-45C9-8A65-BF961F2797E8}" srcOrd="0" destOrd="0" presId="urn:microsoft.com/office/officeart/2005/8/layout/hProcess9"/>
    <dgm:cxn modelId="{63A1E89C-D6FB-4DCB-A101-BD2F87E59A25}" srcId="{165E2D5F-A395-4438-BF33-AA9D979BAF31}" destId="{78F2F90A-0340-4BBC-84D2-DD24951662F0}" srcOrd="2" destOrd="0" parTransId="{56A0279C-C2E9-4747-B28F-BFC650F03911}" sibTransId="{F9F607BF-8A12-4301-B280-0975D67DEC41}"/>
    <dgm:cxn modelId="{5B63FF60-2D0A-4A9F-B6A7-67D0399B6DC4}" type="presOf" srcId="{165E2D5F-A395-4438-BF33-AA9D979BAF31}" destId="{399AC4B4-196F-4532-8ABC-7B115D0728A2}" srcOrd="0" destOrd="0" presId="urn:microsoft.com/office/officeart/2005/8/layout/hProcess9"/>
    <dgm:cxn modelId="{914D324F-8F36-479F-AC0A-271BAFC71DC9}" type="presOf" srcId="{AE6996DA-0A50-4338-9942-D1AC55D5C3BC}" destId="{BD06CB7C-C246-47A1-B1CB-AF691DA075BA}" srcOrd="0" destOrd="0" presId="urn:microsoft.com/office/officeart/2005/8/layout/hProcess9"/>
    <dgm:cxn modelId="{B7FFC017-3CEE-4576-8A38-9719241115F5}" type="presOf" srcId="{32BAEAFE-2F91-4539-8531-D82FA63FC14C}" destId="{53C33938-9018-4FD9-A381-C45B39AF7DF6}" srcOrd="0" destOrd="0" presId="urn:microsoft.com/office/officeart/2005/8/layout/hProcess9"/>
    <dgm:cxn modelId="{46D492B1-49AD-4599-BA9E-F2798E72F12C}" srcId="{165E2D5F-A395-4438-BF33-AA9D979BAF31}" destId="{32BAEAFE-2F91-4539-8531-D82FA63FC14C}" srcOrd="1" destOrd="0" parTransId="{EDDC2614-FFCC-49EB-BF0D-8A77BAA4D48C}" sibTransId="{89C5C38F-F8BC-4AAC-B900-890D27D32089}"/>
    <dgm:cxn modelId="{6213FC31-FE4E-4EEB-9226-CF299582A30A}" type="presParOf" srcId="{399AC4B4-196F-4532-8ABC-7B115D0728A2}" destId="{0D68DEE9-9EDF-4F6B-B62E-0AC9D7B753BC}" srcOrd="0" destOrd="0" presId="urn:microsoft.com/office/officeart/2005/8/layout/hProcess9"/>
    <dgm:cxn modelId="{8622C6AB-CE1A-45EB-AB0E-209095734797}" type="presParOf" srcId="{399AC4B4-196F-4532-8ABC-7B115D0728A2}" destId="{012B1571-4FF4-42CB-87B3-6CC4723A4C75}" srcOrd="1" destOrd="0" presId="urn:microsoft.com/office/officeart/2005/8/layout/hProcess9"/>
    <dgm:cxn modelId="{E625BF74-029D-429D-B0D1-6FD3652EBC69}" type="presParOf" srcId="{012B1571-4FF4-42CB-87B3-6CC4723A4C75}" destId="{BD06CB7C-C246-47A1-B1CB-AF691DA075BA}" srcOrd="0" destOrd="0" presId="urn:microsoft.com/office/officeart/2005/8/layout/hProcess9"/>
    <dgm:cxn modelId="{8E9E7068-4B55-4F62-AD17-9E0C02D1E19B}" type="presParOf" srcId="{012B1571-4FF4-42CB-87B3-6CC4723A4C75}" destId="{56265B6F-0D32-435F-9E7C-F1F2DC0C2090}" srcOrd="1" destOrd="0" presId="urn:microsoft.com/office/officeart/2005/8/layout/hProcess9"/>
    <dgm:cxn modelId="{3E456EBF-1CF4-4EFF-901D-9B4D5EBF5DE9}" type="presParOf" srcId="{012B1571-4FF4-42CB-87B3-6CC4723A4C75}" destId="{53C33938-9018-4FD9-A381-C45B39AF7DF6}" srcOrd="2" destOrd="0" presId="urn:microsoft.com/office/officeart/2005/8/layout/hProcess9"/>
    <dgm:cxn modelId="{EA433F56-C9B7-48F1-93E0-F2419D93E56B}" type="presParOf" srcId="{012B1571-4FF4-42CB-87B3-6CC4723A4C75}" destId="{9D2F764B-6A03-4C95-8FFE-D31C44414255}" srcOrd="3" destOrd="0" presId="urn:microsoft.com/office/officeart/2005/8/layout/hProcess9"/>
    <dgm:cxn modelId="{1F53BBC2-7807-400F-B514-E113B6471610}" type="presParOf" srcId="{012B1571-4FF4-42CB-87B3-6CC4723A4C75}" destId="{75ADF041-396F-45C9-8A65-BF961F2797E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5E2D5F-A395-4438-BF33-AA9D979BAF31}" type="doc">
      <dgm:prSet loTypeId="urn:microsoft.com/office/officeart/2005/8/layout/hProcess9" loCatId="process" qsTypeId="urn:microsoft.com/office/officeart/2005/8/quickstyle/3d3" qsCatId="3D" csTypeId="urn:microsoft.com/office/officeart/2005/8/colors/accent3_4" csCatId="accent3" phldr="1"/>
      <dgm:spPr/>
    </dgm:pt>
    <dgm:pt modelId="{32BAEAFE-2F91-4539-8531-D82FA63FC14C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283214"/>
              </a:solidFill>
              <a:latin typeface="Cambria" panose="02040503050406030204" pitchFamily="18" charset="0"/>
            </a:rPr>
            <a:t>Ученик, обладающий навыками самостоятельной работы, активнее и глубже усваивает учебный материал, оказывается лучше подготовленным к творческому труду, к самообразованию и продолжению учёбы.</a:t>
          </a:r>
          <a:r>
            <a:rPr lang="ru-RU" sz="1800" b="1" i="1" dirty="0" smtClean="0">
              <a:solidFill>
                <a:srgbClr val="283214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b="1" i="1" dirty="0">
            <a:solidFill>
              <a:srgbClr val="283214"/>
            </a:solidFill>
            <a:latin typeface="Cambria" panose="02040503050406030204" pitchFamily="18" charset="0"/>
          </a:endParaRPr>
        </a:p>
      </dgm:t>
    </dgm:pt>
    <dgm:pt modelId="{EDDC2614-FFCC-49EB-BF0D-8A77BAA4D48C}" type="parTrans" cxnId="{46D492B1-49AD-4599-BA9E-F2798E72F12C}">
      <dgm:prSet/>
      <dgm:spPr/>
      <dgm:t>
        <a:bodyPr/>
        <a:lstStyle/>
        <a:p>
          <a:endParaRPr lang="ru-RU"/>
        </a:p>
      </dgm:t>
    </dgm:pt>
    <dgm:pt modelId="{89C5C38F-F8BC-4AAC-B900-890D27D32089}" type="sibTrans" cxnId="{46D492B1-49AD-4599-BA9E-F2798E72F12C}">
      <dgm:prSet/>
      <dgm:spPr/>
      <dgm:t>
        <a:bodyPr/>
        <a:lstStyle/>
        <a:p>
          <a:endParaRPr lang="ru-RU"/>
        </a:p>
      </dgm:t>
    </dgm:pt>
    <dgm:pt modelId="{AE6996DA-0A50-4338-9942-D1AC55D5C3BC}">
      <dgm:prSet phldrT="[Текст]"/>
      <dgm:spPr/>
      <dgm:t>
        <a:bodyPr/>
        <a:lstStyle/>
        <a:p>
          <a:endParaRPr lang="ru-RU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2513F3EA-4084-4802-AC29-85F95F6E3E0B}" type="parTrans" cxnId="{E7043F98-D436-469F-9997-49B230D63EDE}">
      <dgm:prSet/>
      <dgm:spPr/>
      <dgm:t>
        <a:bodyPr/>
        <a:lstStyle/>
        <a:p>
          <a:endParaRPr lang="ru-RU"/>
        </a:p>
      </dgm:t>
    </dgm:pt>
    <dgm:pt modelId="{D72F0FB2-4CB8-41A2-878A-FCEC66960617}" type="sibTrans" cxnId="{E7043F98-D436-469F-9997-49B230D63EDE}">
      <dgm:prSet/>
      <dgm:spPr/>
      <dgm:t>
        <a:bodyPr/>
        <a:lstStyle/>
        <a:p>
          <a:endParaRPr lang="ru-RU"/>
        </a:p>
      </dgm:t>
    </dgm:pt>
    <dgm:pt modelId="{78F2F90A-0340-4BBC-84D2-DD24951662F0}">
      <dgm:prSet phldrT="[Текст]"/>
      <dgm:spPr/>
      <dgm:t>
        <a:bodyPr/>
        <a:lstStyle/>
        <a:p>
          <a:endParaRPr lang="ru-RU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56A0279C-C2E9-4747-B28F-BFC650F03911}" type="parTrans" cxnId="{63A1E89C-D6FB-4DCB-A101-BD2F87E59A25}">
      <dgm:prSet/>
      <dgm:spPr/>
      <dgm:t>
        <a:bodyPr/>
        <a:lstStyle/>
        <a:p>
          <a:endParaRPr lang="ru-RU"/>
        </a:p>
      </dgm:t>
    </dgm:pt>
    <dgm:pt modelId="{F9F607BF-8A12-4301-B280-0975D67DEC41}" type="sibTrans" cxnId="{63A1E89C-D6FB-4DCB-A101-BD2F87E59A25}">
      <dgm:prSet/>
      <dgm:spPr/>
      <dgm:t>
        <a:bodyPr/>
        <a:lstStyle/>
        <a:p>
          <a:endParaRPr lang="ru-RU"/>
        </a:p>
      </dgm:t>
    </dgm:pt>
    <dgm:pt modelId="{399AC4B4-196F-4532-8ABC-7B115D0728A2}" type="pres">
      <dgm:prSet presAssocID="{165E2D5F-A395-4438-BF33-AA9D979BAF31}" presName="CompostProcess" presStyleCnt="0">
        <dgm:presLayoutVars>
          <dgm:dir/>
          <dgm:resizeHandles val="exact"/>
        </dgm:presLayoutVars>
      </dgm:prSet>
      <dgm:spPr/>
    </dgm:pt>
    <dgm:pt modelId="{0D68DEE9-9EDF-4F6B-B62E-0AC9D7B753BC}" type="pres">
      <dgm:prSet presAssocID="{165E2D5F-A395-4438-BF33-AA9D979BAF31}" presName="arrow" presStyleLbl="bgShp" presStyleIdx="0" presStyleCnt="1"/>
      <dgm:spPr/>
    </dgm:pt>
    <dgm:pt modelId="{012B1571-4FF4-42CB-87B3-6CC4723A4C75}" type="pres">
      <dgm:prSet presAssocID="{165E2D5F-A395-4438-BF33-AA9D979BAF31}" presName="linearProcess" presStyleCnt="0"/>
      <dgm:spPr/>
    </dgm:pt>
    <dgm:pt modelId="{BD06CB7C-C246-47A1-B1CB-AF691DA075BA}" type="pres">
      <dgm:prSet presAssocID="{AE6996DA-0A50-4338-9942-D1AC55D5C3B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65B6F-0D32-435F-9E7C-F1F2DC0C2090}" type="pres">
      <dgm:prSet presAssocID="{D72F0FB2-4CB8-41A2-878A-FCEC66960617}" presName="sibTrans" presStyleCnt="0"/>
      <dgm:spPr/>
    </dgm:pt>
    <dgm:pt modelId="{53C33938-9018-4FD9-A381-C45B39AF7DF6}" type="pres">
      <dgm:prSet presAssocID="{32BAEAFE-2F91-4539-8531-D82FA63FC14C}" presName="textNode" presStyleLbl="node1" presStyleIdx="1" presStyleCnt="3" custScaleX="261880" custScaleY="97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F764B-6A03-4C95-8FFE-D31C44414255}" type="pres">
      <dgm:prSet presAssocID="{89C5C38F-F8BC-4AAC-B900-890D27D32089}" presName="sibTrans" presStyleCnt="0"/>
      <dgm:spPr/>
    </dgm:pt>
    <dgm:pt modelId="{75ADF041-396F-45C9-8A65-BF961F2797E8}" type="pres">
      <dgm:prSet presAssocID="{78F2F90A-0340-4BBC-84D2-DD24951662F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043F98-D436-469F-9997-49B230D63EDE}" srcId="{165E2D5F-A395-4438-BF33-AA9D979BAF31}" destId="{AE6996DA-0A50-4338-9942-D1AC55D5C3BC}" srcOrd="0" destOrd="0" parTransId="{2513F3EA-4084-4802-AC29-85F95F6E3E0B}" sibTransId="{D72F0FB2-4CB8-41A2-878A-FCEC66960617}"/>
    <dgm:cxn modelId="{4C9F2C4A-68D1-4255-B6DB-94D435ABED0F}" type="presOf" srcId="{165E2D5F-A395-4438-BF33-AA9D979BAF31}" destId="{399AC4B4-196F-4532-8ABC-7B115D0728A2}" srcOrd="0" destOrd="0" presId="urn:microsoft.com/office/officeart/2005/8/layout/hProcess9"/>
    <dgm:cxn modelId="{63A1E89C-D6FB-4DCB-A101-BD2F87E59A25}" srcId="{165E2D5F-A395-4438-BF33-AA9D979BAF31}" destId="{78F2F90A-0340-4BBC-84D2-DD24951662F0}" srcOrd="2" destOrd="0" parTransId="{56A0279C-C2E9-4747-B28F-BFC650F03911}" sibTransId="{F9F607BF-8A12-4301-B280-0975D67DEC41}"/>
    <dgm:cxn modelId="{C7045F9A-8755-454F-9981-103D17E084D9}" type="presOf" srcId="{AE6996DA-0A50-4338-9942-D1AC55D5C3BC}" destId="{BD06CB7C-C246-47A1-B1CB-AF691DA075BA}" srcOrd="0" destOrd="0" presId="urn:microsoft.com/office/officeart/2005/8/layout/hProcess9"/>
    <dgm:cxn modelId="{00434103-48A3-4DEF-9A1E-839023E42021}" type="presOf" srcId="{78F2F90A-0340-4BBC-84D2-DD24951662F0}" destId="{75ADF041-396F-45C9-8A65-BF961F2797E8}" srcOrd="0" destOrd="0" presId="urn:microsoft.com/office/officeart/2005/8/layout/hProcess9"/>
    <dgm:cxn modelId="{DBAAE822-FA7F-4A71-97B7-36580697CCA0}" type="presOf" srcId="{32BAEAFE-2F91-4539-8531-D82FA63FC14C}" destId="{53C33938-9018-4FD9-A381-C45B39AF7DF6}" srcOrd="0" destOrd="0" presId="urn:microsoft.com/office/officeart/2005/8/layout/hProcess9"/>
    <dgm:cxn modelId="{46D492B1-49AD-4599-BA9E-F2798E72F12C}" srcId="{165E2D5F-A395-4438-BF33-AA9D979BAF31}" destId="{32BAEAFE-2F91-4539-8531-D82FA63FC14C}" srcOrd="1" destOrd="0" parTransId="{EDDC2614-FFCC-49EB-BF0D-8A77BAA4D48C}" sibTransId="{89C5C38F-F8BC-4AAC-B900-890D27D32089}"/>
    <dgm:cxn modelId="{793938C4-53F3-4F6B-B448-7C4E59A975FA}" type="presParOf" srcId="{399AC4B4-196F-4532-8ABC-7B115D0728A2}" destId="{0D68DEE9-9EDF-4F6B-B62E-0AC9D7B753BC}" srcOrd="0" destOrd="0" presId="urn:microsoft.com/office/officeart/2005/8/layout/hProcess9"/>
    <dgm:cxn modelId="{2B475A9A-7A02-405D-8C72-0786C40E2DC4}" type="presParOf" srcId="{399AC4B4-196F-4532-8ABC-7B115D0728A2}" destId="{012B1571-4FF4-42CB-87B3-6CC4723A4C75}" srcOrd="1" destOrd="0" presId="urn:microsoft.com/office/officeart/2005/8/layout/hProcess9"/>
    <dgm:cxn modelId="{52B117F7-01B9-4A0F-B486-FA5BB7A51AA7}" type="presParOf" srcId="{012B1571-4FF4-42CB-87B3-6CC4723A4C75}" destId="{BD06CB7C-C246-47A1-B1CB-AF691DA075BA}" srcOrd="0" destOrd="0" presId="urn:microsoft.com/office/officeart/2005/8/layout/hProcess9"/>
    <dgm:cxn modelId="{B7ED1E1A-9809-4287-BB24-409DC28D8063}" type="presParOf" srcId="{012B1571-4FF4-42CB-87B3-6CC4723A4C75}" destId="{56265B6F-0D32-435F-9E7C-F1F2DC0C2090}" srcOrd="1" destOrd="0" presId="urn:microsoft.com/office/officeart/2005/8/layout/hProcess9"/>
    <dgm:cxn modelId="{AAF43160-1CBB-485A-93FA-EA71F756AF94}" type="presParOf" srcId="{012B1571-4FF4-42CB-87B3-6CC4723A4C75}" destId="{53C33938-9018-4FD9-A381-C45B39AF7DF6}" srcOrd="2" destOrd="0" presId="urn:microsoft.com/office/officeart/2005/8/layout/hProcess9"/>
    <dgm:cxn modelId="{4DD8673F-362E-42F7-B1C2-E029601D7FDD}" type="presParOf" srcId="{012B1571-4FF4-42CB-87B3-6CC4723A4C75}" destId="{9D2F764B-6A03-4C95-8FFE-D31C44414255}" srcOrd="3" destOrd="0" presId="urn:microsoft.com/office/officeart/2005/8/layout/hProcess9"/>
    <dgm:cxn modelId="{FB3A81A8-119E-440B-859C-602885AA9197}" type="presParOf" srcId="{012B1571-4FF4-42CB-87B3-6CC4723A4C75}" destId="{75ADF041-396F-45C9-8A65-BF961F2797E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5/8/layout/hProcess9" loCatId="process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13343D"/>
              </a:solidFill>
              <a:latin typeface="Cambria" panose="02040503050406030204" pitchFamily="18" charset="0"/>
            </a:rPr>
            <a:t>содержание урока</a:t>
          </a:r>
          <a:endParaRPr lang="ru-RU" sz="2800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32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032DD8F0-331D-4423-93AF-8F9BAC00EFCA}" type="sibTrans" cxnId="{ABC59C74-59B3-45A2-8DC4-2FC157601AA2}">
      <dgm:prSet/>
      <dgm:spPr/>
      <dgm:t>
        <a:bodyPr/>
        <a:lstStyle/>
        <a:p>
          <a:endParaRPr lang="ru-RU" sz="32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7F990DDA-C38A-404D-B00E-96BB48055005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13343D"/>
              </a:solidFill>
              <a:latin typeface="Cambria" panose="02040503050406030204" pitchFamily="18" charset="0"/>
            </a:rPr>
            <a:t>результативность</a:t>
          </a:r>
          <a:endParaRPr lang="ru-RU" sz="2800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32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3200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9C0EB61B-6A29-4B3F-B5FA-54121105F703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13343D"/>
              </a:solidFill>
              <a:latin typeface="Cambria" panose="02040503050406030204" pitchFamily="18" charset="0"/>
            </a:rPr>
            <a:t>правильный подбор приёмов и методов</a:t>
          </a:r>
          <a:endParaRPr lang="ru-RU" sz="2800" b="1" i="1" dirty="0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C65CFD84-2771-4A1F-A49E-AEFE4B93093E}" type="parTrans" cxnId="{7D8C9B5B-DA23-4D4D-B654-69390AB2413C}">
      <dgm:prSet/>
      <dgm:spPr/>
      <dgm:t>
        <a:bodyPr/>
        <a:lstStyle/>
        <a:p>
          <a:endParaRPr lang="ru-RU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9E255B9B-1AC4-4CA5-9110-DC5F9C2E9A32}" type="sibTrans" cxnId="{7D8C9B5B-DA23-4D4D-B654-69390AB2413C}">
      <dgm:prSet/>
      <dgm:spPr/>
      <dgm:t>
        <a:bodyPr/>
        <a:lstStyle/>
        <a:p>
          <a:endParaRPr lang="ru-RU" b="1" i="1">
            <a:solidFill>
              <a:srgbClr val="13343D"/>
            </a:solidFill>
            <a:latin typeface="Cambria" panose="02040503050406030204" pitchFamily="18" charset="0"/>
          </a:endParaRPr>
        </a:p>
      </dgm:t>
    </dgm:pt>
    <dgm:pt modelId="{BBFB729B-06C2-4220-A367-18637295A2F1}" type="pres">
      <dgm:prSet presAssocID="{D527C144-6B1E-433A-97A0-2C0FDDA533C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0D83B4-BF1A-4F6D-BD7D-FA270FDFCD8A}" type="pres">
      <dgm:prSet presAssocID="{D527C144-6B1E-433A-97A0-2C0FDDA533CB}" presName="arrow" presStyleLbl="bgShp" presStyleIdx="0" presStyleCnt="1"/>
      <dgm:spPr/>
      <dgm:t>
        <a:bodyPr/>
        <a:lstStyle/>
        <a:p>
          <a:endParaRPr lang="ru-RU"/>
        </a:p>
      </dgm:t>
    </dgm:pt>
    <dgm:pt modelId="{899EEACD-69C4-4585-821A-C30DA61F32E6}" type="pres">
      <dgm:prSet presAssocID="{D527C144-6B1E-433A-97A0-2C0FDDA533CB}" presName="linearProcess" presStyleCnt="0"/>
      <dgm:spPr/>
      <dgm:t>
        <a:bodyPr/>
        <a:lstStyle/>
        <a:p>
          <a:endParaRPr lang="ru-RU"/>
        </a:p>
      </dgm:t>
    </dgm:pt>
    <dgm:pt modelId="{D71E7A13-0615-491B-87A6-92FE293467C1}" type="pres">
      <dgm:prSet presAssocID="{30721838-7965-4593-A5E7-A1E42937A201}" presName="textNode" presStyleLbl="node1" presStyleIdx="0" presStyleCnt="3" custScaleX="11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2F6A0-531B-45FE-9AB0-41609105DE8B}" type="pres">
      <dgm:prSet presAssocID="{032DD8F0-331D-4423-93AF-8F9BAC00EFCA}" presName="sibTrans" presStyleCnt="0"/>
      <dgm:spPr/>
      <dgm:t>
        <a:bodyPr/>
        <a:lstStyle/>
        <a:p>
          <a:endParaRPr lang="ru-RU"/>
        </a:p>
      </dgm:t>
    </dgm:pt>
    <dgm:pt modelId="{62FDB8B7-1A5D-47D2-B975-D35C42E4918A}" type="pres">
      <dgm:prSet presAssocID="{9C0EB61B-6A29-4B3F-B5FA-54121105F703}" presName="textNode" presStyleLbl="node1" presStyleIdx="1" presStyleCnt="3" custScaleX="122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86242-759A-4E42-BD74-976D46E666EB}" type="pres">
      <dgm:prSet presAssocID="{9E255B9B-1AC4-4CA5-9110-DC5F9C2E9A32}" presName="sibTrans" presStyleCnt="0"/>
      <dgm:spPr/>
      <dgm:t>
        <a:bodyPr/>
        <a:lstStyle/>
        <a:p>
          <a:endParaRPr lang="ru-RU"/>
        </a:p>
      </dgm:t>
    </dgm:pt>
    <dgm:pt modelId="{1EA694D5-6DA0-4FCE-B634-449832136EFE}" type="pres">
      <dgm:prSet presAssocID="{7F990DDA-C38A-404D-B00E-96BB48055005}" presName="textNode" presStyleLbl="node1" presStyleIdx="2" presStyleCnt="3" custScaleX="102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346107-2524-4BA3-9FB9-FB71010B3ACE}" srcId="{D527C144-6B1E-433A-97A0-2C0FDDA533CB}" destId="{7F990DDA-C38A-404D-B00E-96BB48055005}" srcOrd="2" destOrd="0" parTransId="{3BCC72F9-6609-4987-AC0A-BA93A61C0A36}" sibTransId="{25FB241D-8057-4396-9AD3-BAAC2DF22557}"/>
    <dgm:cxn modelId="{C674AE4D-F3C5-44AB-9B46-2D372259FB0A}" type="presOf" srcId="{D527C144-6B1E-433A-97A0-2C0FDDA533CB}" destId="{BBFB729B-06C2-4220-A367-18637295A2F1}" srcOrd="0" destOrd="0" presId="urn:microsoft.com/office/officeart/2005/8/layout/hProcess9"/>
    <dgm:cxn modelId="{7D8C9B5B-DA23-4D4D-B654-69390AB2413C}" srcId="{D527C144-6B1E-433A-97A0-2C0FDDA533CB}" destId="{9C0EB61B-6A29-4B3F-B5FA-54121105F703}" srcOrd="1" destOrd="0" parTransId="{C65CFD84-2771-4A1F-A49E-AEFE4B93093E}" sibTransId="{9E255B9B-1AC4-4CA5-9110-DC5F9C2E9A32}"/>
    <dgm:cxn modelId="{09DE9D73-EB3C-4C5C-87E9-A4731D5F594B}" type="presOf" srcId="{9C0EB61B-6A29-4B3F-B5FA-54121105F703}" destId="{62FDB8B7-1A5D-47D2-B975-D35C42E4918A}" srcOrd="0" destOrd="0" presId="urn:microsoft.com/office/officeart/2005/8/layout/hProcess9"/>
    <dgm:cxn modelId="{FE9E4F1E-C91A-44A0-A5E3-4C69E15C2C7A}" type="presOf" srcId="{30721838-7965-4593-A5E7-A1E42937A201}" destId="{D71E7A13-0615-491B-87A6-92FE293467C1}" srcOrd="0" destOrd="0" presId="urn:microsoft.com/office/officeart/2005/8/layout/hProcess9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59FBEA83-0908-4B53-90FD-A1382CD8096F}" type="presOf" srcId="{7F990DDA-C38A-404D-B00E-96BB48055005}" destId="{1EA694D5-6DA0-4FCE-B634-449832136EFE}" srcOrd="0" destOrd="0" presId="urn:microsoft.com/office/officeart/2005/8/layout/hProcess9"/>
    <dgm:cxn modelId="{6E0E88F7-F1BB-485D-9AF0-425D369A5690}" type="presParOf" srcId="{BBFB729B-06C2-4220-A367-18637295A2F1}" destId="{A80D83B4-BF1A-4F6D-BD7D-FA270FDFCD8A}" srcOrd="0" destOrd="0" presId="urn:microsoft.com/office/officeart/2005/8/layout/hProcess9"/>
    <dgm:cxn modelId="{49ACADA9-63FA-48CC-9433-350893C93E24}" type="presParOf" srcId="{BBFB729B-06C2-4220-A367-18637295A2F1}" destId="{899EEACD-69C4-4585-821A-C30DA61F32E6}" srcOrd="1" destOrd="0" presId="urn:microsoft.com/office/officeart/2005/8/layout/hProcess9"/>
    <dgm:cxn modelId="{B4DD995E-29C9-467C-B292-DBCEE8A2F919}" type="presParOf" srcId="{899EEACD-69C4-4585-821A-C30DA61F32E6}" destId="{D71E7A13-0615-491B-87A6-92FE293467C1}" srcOrd="0" destOrd="0" presId="urn:microsoft.com/office/officeart/2005/8/layout/hProcess9"/>
    <dgm:cxn modelId="{F2A06E62-1006-4836-83E7-9CD399A8BDD1}" type="presParOf" srcId="{899EEACD-69C4-4585-821A-C30DA61F32E6}" destId="{3C12F6A0-531B-45FE-9AB0-41609105DE8B}" srcOrd="1" destOrd="0" presId="urn:microsoft.com/office/officeart/2005/8/layout/hProcess9"/>
    <dgm:cxn modelId="{C6833E4C-BEF1-461F-9104-1D33F305345A}" type="presParOf" srcId="{899EEACD-69C4-4585-821A-C30DA61F32E6}" destId="{62FDB8B7-1A5D-47D2-B975-D35C42E4918A}" srcOrd="2" destOrd="0" presId="urn:microsoft.com/office/officeart/2005/8/layout/hProcess9"/>
    <dgm:cxn modelId="{E73370DE-0A1D-4B81-973C-68A5B8DE67EC}" type="presParOf" srcId="{899EEACD-69C4-4585-821A-C30DA61F32E6}" destId="{33586242-759A-4E42-BD74-976D46E666EB}" srcOrd="3" destOrd="0" presId="urn:microsoft.com/office/officeart/2005/8/layout/hProcess9"/>
    <dgm:cxn modelId="{90019BDC-4ABD-4A11-A52D-C00ED6955241}" type="presParOf" srcId="{899EEACD-69C4-4585-821A-C30DA61F32E6}" destId="{1EA694D5-6DA0-4FCE-B634-449832136EF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gabor.com/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2143116"/>
            <a:ext cx="8572560" cy="2923595"/>
            <a:chOff x="1115616" y="2146448"/>
            <a:chExt cx="7165477" cy="379230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25151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Эффективный урок: слагаемые успеха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1197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математики , </a:t>
              </a:r>
              <a:endPara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МБОУ СОШ № 29 города Ставрополя</a:t>
              </a:r>
              <a:endPara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Матюхина Ирина Александровна</a:t>
              </a: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508125" y="3313565"/>
            <a:ext cx="5111752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97379573"/>
              </p:ext>
            </p:extLst>
          </p:nvPr>
        </p:nvGraphicFramePr>
        <p:xfrm>
          <a:off x="1508125" y="1916832"/>
          <a:ext cx="7380919" cy="470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4209140" cy="23787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Мотивация познавательной деятельности 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3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7256E31-77B0-4437-BE09-B0A7E7BF0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>
                                            <p:graphicEl>
                                              <a:dgm id="{B7256E31-77B0-4437-BE09-B0A7E7BF0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C6672E0-8EAA-4786-89CA-121C30390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>
                                            <p:graphicEl>
                                              <a:dgm id="{9C6672E0-8EAA-4786-89CA-121C30390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9EE664-A721-4F9D-AE2E-42E796079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5">
                                            <p:graphicEl>
                                              <a:dgm id="{C29EE664-A721-4F9D-AE2E-42E796079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3DFB60A-BA88-40D0-9E63-41F3618B8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5">
                                            <p:graphicEl>
                                              <a:dgm id="{F3DFB60A-BA88-40D0-9E63-41F3618B8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школа, ученики, студен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r="42004" b="2848"/>
          <a:stretch/>
        </p:blipFill>
        <p:spPr bwMode="auto">
          <a:xfrm>
            <a:off x="3474698" y="1238187"/>
            <a:ext cx="2730420" cy="448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1667895">
            <a:off x="1060424" y="719883"/>
            <a:ext cx="2937628" cy="141667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rgbClr val="283214"/>
                </a:solidFill>
                <a:latin typeface="Cambria" panose="02040503050406030204" pitchFamily="18" charset="0"/>
              </a:rPr>
              <a:t>словесные</a:t>
            </a:r>
            <a:endParaRPr lang="ru-RU" sz="2600" b="1" i="1" dirty="0">
              <a:solidFill>
                <a:srgbClr val="283214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9890799" flipH="1">
            <a:off x="5546464" y="614798"/>
            <a:ext cx="2937628" cy="141667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rgbClr val="283214"/>
                </a:solidFill>
                <a:latin typeface="Cambria" panose="02040503050406030204" pitchFamily="18" charset="0"/>
              </a:rPr>
              <a:t>наглядные</a:t>
            </a:r>
            <a:endParaRPr lang="ru-RU" sz="2600" b="1" i="1" dirty="0">
              <a:solidFill>
                <a:srgbClr val="283214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725402">
            <a:off x="579257" y="2031472"/>
            <a:ext cx="2937628" cy="141667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rgbClr val="283214"/>
                </a:solidFill>
                <a:latin typeface="Cambria" panose="02040503050406030204" pitchFamily="18" charset="0"/>
              </a:rPr>
              <a:t>практические</a:t>
            </a:r>
            <a:endParaRPr lang="ru-RU" sz="2600" b="1" i="1" dirty="0">
              <a:solidFill>
                <a:srgbClr val="283214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544746" flipH="1">
            <a:off x="6345441" y="1880026"/>
            <a:ext cx="3153836" cy="141667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rgbClr val="283214"/>
                </a:solidFill>
                <a:latin typeface="Cambria" panose="02040503050406030204" pitchFamily="18" charset="0"/>
              </a:rPr>
              <a:t>репродуктивные</a:t>
            </a:r>
            <a:endParaRPr lang="ru-RU" sz="2600" b="1" i="1" dirty="0">
              <a:solidFill>
                <a:srgbClr val="283214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427181">
            <a:off x="681209" y="3689006"/>
            <a:ext cx="2937628" cy="141667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rgbClr val="283214"/>
                </a:solidFill>
                <a:latin typeface="Cambria" panose="02040503050406030204" pitchFamily="18" charset="0"/>
              </a:rPr>
              <a:t>поисковые</a:t>
            </a:r>
            <a:endParaRPr lang="ru-RU" sz="2600" b="1" i="1" dirty="0">
              <a:solidFill>
                <a:srgbClr val="283214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766143" flipH="1">
            <a:off x="6325351" y="3660601"/>
            <a:ext cx="2937629" cy="141667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rgbClr val="283214"/>
                </a:solidFill>
                <a:latin typeface="Cambria" panose="02040503050406030204" pitchFamily="18" charset="0"/>
              </a:rPr>
              <a:t>индуктивные</a:t>
            </a:r>
            <a:endParaRPr lang="ru-RU" sz="2600" b="1" i="1" dirty="0">
              <a:solidFill>
                <a:srgbClr val="283214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156231">
            <a:off x="1315597" y="5054966"/>
            <a:ext cx="3111645" cy="141667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rgbClr val="283214"/>
                </a:solidFill>
                <a:latin typeface="Cambria" panose="02040503050406030204" pitchFamily="18" charset="0"/>
              </a:rPr>
              <a:t>дедуктивные</a:t>
            </a:r>
            <a:endParaRPr lang="ru-RU" sz="2600" b="1" i="1" dirty="0">
              <a:solidFill>
                <a:srgbClr val="283214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433847" flipH="1">
            <a:off x="5336717" y="5070127"/>
            <a:ext cx="3357122" cy="141667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rgbClr val="283214"/>
                </a:solidFill>
                <a:latin typeface="Cambria" panose="02040503050406030204" pitchFamily="18" charset="0"/>
              </a:rPr>
              <a:t>самостоятельной работы</a:t>
            </a:r>
            <a:endParaRPr lang="ru-RU" sz="2600" b="1" i="1" dirty="0">
              <a:solidFill>
                <a:srgbClr val="28321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1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283"/>
          <a:stretch/>
        </p:blipFill>
        <p:spPr>
          <a:xfrm>
            <a:off x="611560" y="645264"/>
            <a:ext cx="4123103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805223210"/>
              </p:ext>
            </p:extLst>
          </p:nvPr>
        </p:nvGraphicFramePr>
        <p:xfrm>
          <a:off x="1331640" y="1484784"/>
          <a:ext cx="8153453" cy="45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36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192688" cy="207910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Обеспечение 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рефлексии и самоконтроля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916199" y="2868170"/>
            <a:ext cx="4496926" cy="29659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66579361"/>
              </p:ext>
            </p:extLst>
          </p:nvPr>
        </p:nvGraphicFramePr>
        <p:xfrm>
          <a:off x="1187624" y="1628800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98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007" y="620688"/>
            <a:ext cx="73150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Наличие самостоятельной работы или творческого задания 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916199" y="2868170"/>
            <a:ext cx="4496926" cy="29659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24182656"/>
              </p:ext>
            </p:extLst>
          </p:nvPr>
        </p:nvGraphicFramePr>
        <p:xfrm>
          <a:off x="1187624" y="1556792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92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Школьника нужно учить навыкам самостоятельной работы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916199" y="2868170"/>
            <a:ext cx="4496926" cy="29659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pic>
        <p:nvPicPr>
          <p:cNvPr id="7" name="Picture 2" descr="Картинки по запросу школа, ученики, студент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21808" cy="45365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3960440" cy="16561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Достижение 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целей урока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508125" y="3313565"/>
            <a:ext cx="5111752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35213708"/>
              </p:ext>
            </p:extLst>
          </p:nvPr>
        </p:nvGraphicFramePr>
        <p:xfrm>
          <a:off x="683568" y="1843950"/>
          <a:ext cx="7911128" cy="445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3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3916199" y="2868170"/>
            <a:ext cx="4496926" cy="29659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5946" y="553902"/>
            <a:ext cx="7776864" cy="2938338"/>
          </a:xfrm>
        </p:spPr>
        <p:txBody>
          <a:bodyPr/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Знать – это не значит зазубрить. </a:t>
            </a:r>
            <a:b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Это значит осмыслить и запомнить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Картинки по запросу школа, ученики, студ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85" y="2868170"/>
            <a:ext cx="5081301" cy="35643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14414" y="1988840"/>
            <a:ext cx="6715172" cy="3661278"/>
            <a:chOff x="607288" y="-815361"/>
            <a:chExt cx="7925152" cy="527780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30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err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Искитимского</a:t>
              </a: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Новосибирской области</a:t>
              </a:r>
              <a:endPara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1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hlinkClick r:id="rId2"/>
                </a:rPr>
                <a:t> http://linda6035.ucoz.ru/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50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26646" y="620688"/>
            <a:ext cx="469070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Информационные источники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Шаблон составлен из фигур программы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PowerPoint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lvl="0"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Автор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фонов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Ольга Бор 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  <a:hlinkClick r:id="rId3"/>
              </a:rPr>
              <a:t>http://www.olgabor.com/</a:t>
            </a:r>
            <a:endParaRPr lang="ru-RU" u="sng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538" y="1127105"/>
            <a:ext cx="3719799" cy="1043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3">
                    <a:lumMod val="50000"/>
                  </a:schemeClr>
                </a:solidFill>
              </a:rPr>
              <a:t>Сегодня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актуально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519272" y="2528735"/>
            <a:ext cx="5111752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7348" y="2150728"/>
            <a:ext cx="3840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использовать приёмы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методы, формирующие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умения самостоятельно добывать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знания;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5276" y="3696374"/>
            <a:ext cx="5255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собирать необходимую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информацию;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4128137"/>
            <a:ext cx="2885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выдвигать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гипотезы;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01033" y="4750817"/>
            <a:ext cx="470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делать выводы и умозаключения. </a:t>
            </a:r>
          </a:p>
        </p:txBody>
      </p:sp>
      <p:pic>
        <p:nvPicPr>
          <p:cNvPr id="1026" name="Picture 2" descr="Картинки по запросу школь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8" y="548680"/>
            <a:ext cx="3949171" cy="29580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331640" y="1052736"/>
            <a:ext cx="6984776" cy="424847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Современный урок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–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это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урок, соответствующий требованиям подготовки конкурентоспособного выпускника с оптимальным уровнем качества образовательной подготовки, владеющего ключевыми компетенциями и имеющего способность к социализации в иных, отличных от школьной образовательной среды,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30863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ученики на уро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488695" cy="337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27584" y="616270"/>
            <a:ext cx="7704856" cy="10430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Что такое эффективный урок?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03679" y="5157192"/>
            <a:ext cx="7704856" cy="104304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Что влияет на эффективность урока?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835696" y="3356992"/>
            <a:ext cx="5350505" cy="252028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ТВОРЧЕСКАЯ   ИНДИВИДУАЛЬНОСТЬ</a:t>
            </a:r>
          </a:p>
          <a:p>
            <a:pPr marL="0" indent="0" algn="ctr">
              <a:buNone/>
            </a:pPr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+</a:t>
            </a:r>
          </a:p>
          <a:p>
            <a:pPr marL="0" indent="0" algn="ctr">
              <a:buNone/>
            </a:pPr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ГРАМОТНОСТЬ   УЧИТЕЛЯ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Картинки по запросу ученики на уро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0043"/>
            <a:ext cx="37873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школа, ученики, студент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r="20015"/>
          <a:stretch/>
        </p:blipFill>
        <p:spPr bwMode="auto">
          <a:xfrm>
            <a:off x="1315791" y="664507"/>
            <a:ext cx="3362578" cy="24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348522" y="479685"/>
            <a:ext cx="8443210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ln/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Что влияет на эффективность урока?</a:t>
            </a:r>
            <a:endParaRPr lang="ru-RU" sz="4000" b="1" dirty="0">
              <a:ln/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7338538"/>
              </p:ext>
            </p:extLst>
          </p:nvPr>
        </p:nvGraphicFramePr>
        <p:xfrm>
          <a:off x="1205839" y="3356992"/>
          <a:ext cx="7596654" cy="368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39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C7BFC6-17F7-4DB0-AAA0-A172D179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graphicEl>
                                              <a:dgm id="{87C7BFC6-17F7-4DB0-AAA0-A172D179C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3936FD-5945-4757-9A3A-98ADD00C4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graphicEl>
                                              <a:dgm id="{9D3936FD-5945-4757-9A3A-98ADD00C4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A356C-2CF8-444C-9099-BC9546A1C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graphicEl>
                                              <a:dgm id="{216A356C-2CF8-444C-9099-BC9546A1C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9CE40-62D1-406E-AE17-F2022CB67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>
                                            <p:graphicEl>
                                              <a:dgm id="{7269CE40-62D1-406E-AE17-F2022CB67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E37A2-C799-41C2-A22B-9FB6AA39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>
                                            <p:graphicEl>
                                              <a:dgm id="{583E37A2-C799-41C2-A22B-9FB6AA39F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255E72-39F4-4331-88F4-B722FA626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>
                                            <p:graphicEl>
                                              <a:dgm id="{9E255E72-39F4-4331-88F4-B722FA626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AC95-DA0F-468A-83D7-85AF0CA5F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">
                                            <p:graphicEl>
                                              <a:dgm id="{904DAC95-DA0F-468A-83D7-85AF0CA5F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0AFE3-315E-4F36-8F20-45A1C8398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">
                                            <p:graphicEl>
                                              <a:dgm id="{9890AFE3-315E-4F36-8F20-45A1C8398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1499481"/>
              </p:ext>
            </p:extLst>
          </p:nvPr>
        </p:nvGraphicFramePr>
        <p:xfrm>
          <a:off x="179512" y="548680"/>
          <a:ext cx="8751337" cy="5799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2267744" y="3078099"/>
            <a:ext cx="4536504" cy="136227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Критерии эффективности урока</a:t>
            </a:r>
            <a:endParaRPr lang="ru-RU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5288237" cy="18002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Активная 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мыслительная деятельность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508125" y="3313565"/>
            <a:ext cx="5111752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35967477"/>
              </p:ext>
            </p:extLst>
          </p:nvPr>
        </p:nvGraphicFramePr>
        <p:xfrm>
          <a:off x="1259632" y="1299023"/>
          <a:ext cx="735633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ученики на уро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23" y="692696"/>
            <a:ext cx="3578709" cy="23762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264696" cy="234888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«Психологический комфорт» и эмоциональная сопричастность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508125" y="3313565"/>
            <a:ext cx="5111752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14144086"/>
              </p:ext>
            </p:extLst>
          </p:nvPr>
        </p:nvGraphicFramePr>
        <p:xfrm>
          <a:off x="1187624" y="1982179"/>
          <a:ext cx="7272807" cy="488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97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1_Тема Office">
  <a:themeElements>
    <a:clrScheme name="Другая 3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388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Monotype Corsiva</vt:lpstr>
      <vt:lpstr>Times New Roman</vt:lpstr>
      <vt:lpstr>1_Тема Office</vt:lpstr>
      <vt:lpstr>Презентация PowerPoint</vt:lpstr>
      <vt:lpstr>Сегодня актуально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Активная  мыслительная деятельность</vt:lpstr>
      <vt:lpstr>«Психологический комфорт» и эмоциональная сопричастность</vt:lpstr>
      <vt:lpstr>Мотивация познавательной деятельности </vt:lpstr>
      <vt:lpstr>Презентация PowerPoint</vt:lpstr>
      <vt:lpstr>Презентация PowerPoint</vt:lpstr>
      <vt:lpstr>Обеспечение  рефлексии и самоконтроля</vt:lpstr>
      <vt:lpstr>Наличие самостоятельной работы или творческого задания </vt:lpstr>
      <vt:lpstr>Школьника нужно учить навыкам самостоятельной работы</vt:lpstr>
      <vt:lpstr>Достижение  целей урока</vt:lpstr>
      <vt:lpstr>Знать – это не значит зазубрить.  Это значит осмыслить и запомнить.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SventsitskyGM</cp:lastModifiedBy>
  <cp:revision>31</cp:revision>
  <dcterms:created xsi:type="dcterms:W3CDTF">2014-07-06T18:18:01Z</dcterms:created>
  <dcterms:modified xsi:type="dcterms:W3CDTF">2017-03-23T11:52:17Z</dcterms:modified>
</cp:coreProperties>
</file>