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2C34-F438-45C6-837A-7B9C77B9AD7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920-6928-4FC3-95E0-D34101A3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2C34-F438-45C6-837A-7B9C77B9AD7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920-6928-4FC3-95E0-D34101A3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2C34-F438-45C6-837A-7B9C77B9AD7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920-6928-4FC3-95E0-D34101A3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2C34-F438-45C6-837A-7B9C77B9AD7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920-6928-4FC3-95E0-D34101A3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2C34-F438-45C6-837A-7B9C77B9AD7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920-6928-4FC3-95E0-D34101A3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2C34-F438-45C6-837A-7B9C77B9AD7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920-6928-4FC3-95E0-D34101A3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2C34-F438-45C6-837A-7B9C77B9AD7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920-6928-4FC3-95E0-D34101A3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2C34-F438-45C6-837A-7B9C77B9AD7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920-6928-4FC3-95E0-D34101A3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2C34-F438-45C6-837A-7B9C77B9AD7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920-6928-4FC3-95E0-D34101A3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2C34-F438-45C6-837A-7B9C77B9AD7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920-6928-4FC3-95E0-D34101A3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2C34-F438-45C6-837A-7B9C77B9AD7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C920-6928-4FC3-95E0-D34101A3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F2C34-F438-45C6-837A-7B9C77B9AD7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EC920-6928-4FC3-95E0-D34101A38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A:\&#1055;&#1088;&#1086;&#1077;&#1082;&#1090;%20&#1042;&#1085;&#1077;&#1082;&#1083;&#1072;&#1089;&#1089;&#1085;&#1072;&#1103;%20&#1088;&#1072;&#1073;&#1086;&#1090;&#1072;%20&#1087;&#1086;%20&#1084;&#1072;&#1090;&#1077;&#1084;&#1072;&#1090;&#1080;&#1082;&#1077;%201.files\ris1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выступление\для пр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выступление\для през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дминистратор\Рабочий стол\выступление\для 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Администратор\Рабочий стол\выступление\устный сч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Этапы подготовки к ОГЭ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по математике в 9 классе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Этапы подготовки к ОГЭ по математике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Работа с родителями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При подготовке к ОГЭ следует знать специфику класса и уровень знаний по математике( разбить класс на группы. В каждой группе поставить задачи)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Проведение дополнительных занятий по подготовке 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консультаций для слабых и решение 1 части; консультаций для сильных и решение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2 части ; разбор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решений на ЭК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  математике.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подготовки к ОГЭ по математике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4.Включение в изучение текущего учебного материала  заданий 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КИМов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5.Использование материалов КИМ в домашних заданиях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систематическое включение в устную работу заданий из ОГЭ(</a:t>
            </a:r>
            <a:r>
              <a:rPr lang="ru-RU" sz="2800" dirty="0" smtClean="0"/>
              <a:t>1, 2, 3, 4, 5,8, 20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Для повторения теоретического материала проводятся обобщающие уроки с применением КТ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/>
          <a:lstStyle/>
          <a:p>
            <a:r>
              <a:rPr lang="ru-RU" dirty="0" smtClean="0"/>
              <a:t>Этапы подготовки к ОГЭ по математике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6772300" cy="363856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Применение системы зачетов по 1 части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9.Включение  экзаменационных задач в содержание текущего контроля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Систематическое повторение учебного материала с начала 4-й четверти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11.С первой четверти проводить  работу по заполнению бланков ОГЭ по математике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подготовки к ОГЭ по математике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/>
              <a:t> Решение большого  числа диагностических работ, не только городских и </a:t>
            </a:r>
            <a:r>
              <a:rPr lang="ru-RU" sz="2800" b="1" dirty="0" err="1" smtClean="0"/>
              <a:t>Статграда</a:t>
            </a:r>
            <a:r>
              <a:rPr lang="ru-RU" sz="2800" b="1" dirty="0" smtClean="0"/>
              <a:t>, но и </a:t>
            </a:r>
          </a:p>
          <a:p>
            <a:r>
              <a:rPr lang="ru-RU" sz="2800" b="1" dirty="0" smtClean="0"/>
              <a:t>своих школьных(по 2 в каждом полугодии</a:t>
            </a:r>
            <a:r>
              <a:rPr lang="ru-RU" sz="2800" dirty="0" smtClean="0"/>
              <a:t>)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16" y="928667"/>
          <a:ext cx="8572570" cy="5572166"/>
        </p:xfrm>
        <a:graphic>
          <a:graphicData uri="http://schemas.openxmlformats.org/drawingml/2006/table">
            <a:tbl>
              <a:tblPr/>
              <a:tblGrid>
                <a:gridCol w="956696"/>
                <a:gridCol w="197170"/>
                <a:gridCol w="197170"/>
                <a:gridCol w="197170"/>
                <a:gridCol w="197170"/>
                <a:gridCol w="197170"/>
                <a:gridCol w="197170"/>
                <a:gridCol w="197170"/>
                <a:gridCol w="197170"/>
                <a:gridCol w="324043"/>
                <a:gridCol w="324043"/>
                <a:gridCol w="324043"/>
                <a:gridCol w="324043"/>
                <a:gridCol w="324043"/>
                <a:gridCol w="324043"/>
                <a:gridCol w="324043"/>
                <a:gridCol w="324043"/>
                <a:gridCol w="324043"/>
                <a:gridCol w="324043"/>
                <a:gridCol w="324043"/>
                <a:gridCol w="325757"/>
                <a:gridCol w="325757"/>
                <a:gridCol w="325757"/>
                <a:gridCol w="324043"/>
                <a:gridCol w="324043"/>
                <a:gridCol w="324043"/>
                <a:gridCol w="324043"/>
                <a:gridCol w="200598"/>
              </a:tblGrid>
              <a:tr h="2773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Алгебра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геометрия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8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3.09.17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 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8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3.10.17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 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8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21.11.17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 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8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15.01.18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 б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8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22.02.18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5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 б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416" marR="18416" marT="18416" marB="18416" anchor="ctr">
                    <a:lnL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Сравнительная таблица результатов ОГЭ по математике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143116"/>
          <a:ext cx="7620036" cy="382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9"/>
                <a:gridCol w="1905009"/>
                <a:gridCol w="1905009"/>
                <a:gridCol w="1905009"/>
              </a:tblGrid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средняя оценка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за 2015-2016 уч.год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средняя оценка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за 2016-2017уч.год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средняя оценка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за 2017-2018 уч.год</a:t>
                      </a:r>
                    </a:p>
                  </a:txBody>
                  <a:tcPr marL="68580" marR="68580" marT="0" marB="0"/>
                </a:tc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алгебра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3,58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3,96</a:t>
                      </a:r>
                    </a:p>
                  </a:txBody>
                  <a:tcPr marL="68580" marR="68580" marT="0" marB="0"/>
                </a:tc>
              </a:tr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геометрия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3,54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Calibri"/>
                          <a:ea typeface="Calibri"/>
                          <a:cs typeface="Times New Roman"/>
                        </a:rPr>
                        <a:t>3,69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Calibri"/>
                          <a:ea typeface="Calibri"/>
                          <a:cs typeface="Times New Roman"/>
                        </a:rPr>
                        <a:t>3,74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Рабочий стол\выступление\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7615246" cy="3538550"/>
          </a:xfrm>
        </p:spPr>
        <p:txBody>
          <a:bodyPr>
            <a:normAutofit fontScale="70000" lnSpcReduction="20000"/>
          </a:bodyPr>
          <a:lstStyle/>
          <a:p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 по математике - это итог работы и ученика, и учителя на протяжении пяти лет обучения в основной школе, поэтому подготовка к нему является важной составляющей учебного процесса.</a:t>
            </a:r>
          </a:p>
          <a:p>
            <a:endParaRPr lang="ru-RU" sz="3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User\Desktop\выступление\на огэ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0192" y="1600200"/>
            <a:ext cx="664361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Творческих успехов!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4" descr="A:\Проект Внеклассная работа по математике 1.files\ris1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72066" y="335756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выступление\для п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выступление\для пр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выступление\для пр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выступление\для пр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выступление\для пр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выступление\дляпр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выступление\для пр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430</Words>
  <Application>Microsoft Office PowerPoint</Application>
  <PresentationFormat>Экран (4:3)</PresentationFormat>
  <Paragraphs>207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Этапы подготовки к ОГЭ по математике в 9 классе</vt:lpstr>
      <vt:lpstr>Этапы подготовки к ОГЭ по математике</vt:lpstr>
      <vt:lpstr>Этапы подготовки к ОГЭ по математике</vt:lpstr>
      <vt:lpstr>Этапы подготовки к ОГЭ по математике</vt:lpstr>
      <vt:lpstr>Этапы подготовки к ОГЭ по математике</vt:lpstr>
      <vt:lpstr>Слайд 18</vt:lpstr>
      <vt:lpstr>Сравнительная таблица результатов ОГЭ по математике</vt:lpstr>
      <vt:lpstr>Слайд 20</vt:lpstr>
      <vt:lpstr>Слайд 21</vt:lpstr>
      <vt:lpstr>Творческих успехов!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20</cp:revision>
  <dcterms:created xsi:type="dcterms:W3CDTF">2018-10-16T10:32:44Z</dcterms:created>
  <dcterms:modified xsi:type="dcterms:W3CDTF">2018-10-17T17:42:05Z</dcterms:modified>
</cp:coreProperties>
</file>